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73" r:id="rId12"/>
    <p:sldId id="266" r:id="rId13"/>
    <p:sldId id="267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6.xml"/><Relationship Id="rId3" Type="http://schemas.openxmlformats.org/officeDocument/2006/relationships/slide" Target="../slides/slide8.xml"/><Relationship Id="rId7" Type="http://schemas.openxmlformats.org/officeDocument/2006/relationships/slide" Target="../slides/slide5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4.xml"/><Relationship Id="rId5" Type="http://schemas.openxmlformats.org/officeDocument/2006/relationships/slide" Target="../slides/slide10.xml"/><Relationship Id="rId10" Type="http://schemas.openxmlformats.org/officeDocument/2006/relationships/slide" Target="../slides/slide12.xml"/><Relationship Id="rId4" Type="http://schemas.openxmlformats.org/officeDocument/2006/relationships/slide" Target="../slides/slide9.xml"/><Relationship Id="rId9" Type="http://schemas.openxmlformats.org/officeDocument/2006/relationships/slide" Target="../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C6B94C-D533-4438-A701-239FDC0D58A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FD02F47-2452-48F9-837D-8B0A3155BCCA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 action="ppaction://hlinksldjump"/>
            </a:rPr>
            <a:t>Jíš správně ??</a:t>
          </a:r>
          <a:endParaRPr lang="cs-CZ" dirty="0"/>
        </a:p>
      </dgm:t>
    </dgm:pt>
    <dgm:pt modelId="{1FF1948F-7886-43B8-9DA7-B5C9F6B770E6}" type="parTrans" cxnId="{C8869225-D939-4EB4-BC7E-4C97A3ECB60B}">
      <dgm:prSet/>
      <dgm:spPr/>
      <dgm:t>
        <a:bodyPr/>
        <a:lstStyle/>
        <a:p>
          <a:endParaRPr lang="cs-CZ"/>
        </a:p>
      </dgm:t>
    </dgm:pt>
    <dgm:pt modelId="{771A0D8E-E968-4E01-AA23-DE7E7C51B0A2}" type="sibTrans" cxnId="{C8869225-D939-4EB4-BC7E-4C97A3ECB60B}">
      <dgm:prSet/>
      <dgm:spPr/>
      <dgm:t>
        <a:bodyPr/>
        <a:lstStyle/>
        <a:p>
          <a:endParaRPr lang="cs-CZ"/>
        </a:p>
      </dgm:t>
    </dgm:pt>
    <dgm:pt modelId="{4AA6034A-3CB6-4560-9350-6E8F36D6383D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2" action="ppaction://hlinksldjump"/>
            </a:rPr>
            <a:t>Nejez moc tučného nebo skončíš takhle !!</a:t>
          </a:r>
          <a:endParaRPr lang="cs-CZ" dirty="0"/>
        </a:p>
      </dgm:t>
    </dgm:pt>
    <dgm:pt modelId="{73EBDC66-5430-4430-8D08-325AA1D627D5}" type="parTrans" cxnId="{8D8A7B9C-530D-4A97-A931-3677998D0E6B}">
      <dgm:prSet/>
      <dgm:spPr/>
      <dgm:t>
        <a:bodyPr/>
        <a:lstStyle/>
        <a:p>
          <a:endParaRPr lang="cs-CZ"/>
        </a:p>
      </dgm:t>
    </dgm:pt>
    <dgm:pt modelId="{A5F7B577-9B0B-41C5-832D-A5ABBCF8E0EF}" type="sibTrans" cxnId="{8D8A7B9C-530D-4A97-A931-3677998D0E6B}">
      <dgm:prSet/>
      <dgm:spPr/>
      <dgm:t>
        <a:bodyPr/>
        <a:lstStyle/>
        <a:p>
          <a:endParaRPr lang="cs-CZ"/>
        </a:p>
      </dgm:t>
    </dgm:pt>
    <dgm:pt modelId="{79EB994D-9E4C-4902-9347-B1D9DFA06ACE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3" action="ppaction://hlinksldjump"/>
            </a:rPr>
            <a:t>Obezita</a:t>
          </a:r>
          <a:endParaRPr lang="cs-CZ" dirty="0"/>
        </a:p>
      </dgm:t>
    </dgm:pt>
    <dgm:pt modelId="{FC6131A5-8ED0-4CED-9F91-0377486F5814}" type="parTrans" cxnId="{1353E9FD-404F-4E29-87C3-9DE45C39FE4E}">
      <dgm:prSet/>
      <dgm:spPr/>
      <dgm:t>
        <a:bodyPr/>
        <a:lstStyle/>
        <a:p>
          <a:endParaRPr lang="cs-CZ"/>
        </a:p>
      </dgm:t>
    </dgm:pt>
    <dgm:pt modelId="{22DBB5DB-537E-413D-82A3-592220A86E27}" type="sibTrans" cxnId="{1353E9FD-404F-4E29-87C3-9DE45C39FE4E}">
      <dgm:prSet/>
      <dgm:spPr/>
      <dgm:t>
        <a:bodyPr/>
        <a:lstStyle/>
        <a:p>
          <a:endParaRPr lang="cs-CZ"/>
        </a:p>
      </dgm:t>
    </dgm:pt>
    <dgm:pt modelId="{05126C65-2302-4171-9C45-419D86ED930E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4" action="ppaction://hlinksldjump"/>
            </a:rPr>
            <a:t>Pyramida podle které by se měl řídit každý člověk.</a:t>
          </a:r>
          <a:endParaRPr lang="cs-CZ" dirty="0"/>
        </a:p>
      </dgm:t>
    </dgm:pt>
    <dgm:pt modelId="{305E136D-B05D-4447-BD07-B4862FA60F5C}" type="parTrans" cxnId="{FF74C8B3-40E4-4288-A15A-10B61713A68B}">
      <dgm:prSet/>
      <dgm:spPr/>
      <dgm:t>
        <a:bodyPr/>
        <a:lstStyle/>
        <a:p>
          <a:endParaRPr lang="cs-CZ"/>
        </a:p>
      </dgm:t>
    </dgm:pt>
    <dgm:pt modelId="{C84A94D1-8408-416E-A1FC-EDA8A03F4942}" type="sibTrans" cxnId="{FF74C8B3-40E4-4288-A15A-10B61713A68B}">
      <dgm:prSet/>
      <dgm:spPr/>
      <dgm:t>
        <a:bodyPr/>
        <a:lstStyle/>
        <a:p>
          <a:endParaRPr lang="cs-CZ"/>
        </a:p>
      </dgm:t>
    </dgm:pt>
    <dgm:pt modelId="{B376C315-5F5A-4E1B-87AD-E5F0C0E372CF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5" action="ppaction://hlinksldjump"/>
            </a:rPr>
            <a:t>Kuřáci</a:t>
          </a:r>
          <a:endParaRPr lang="cs-CZ" dirty="0"/>
        </a:p>
      </dgm:t>
    </dgm:pt>
    <dgm:pt modelId="{C36AFD20-E87E-49A2-9944-D6F0994313B7}" type="parTrans" cxnId="{560DE2C0-F6DC-4C8B-A0EB-95199D3A68EF}">
      <dgm:prSet/>
      <dgm:spPr/>
      <dgm:t>
        <a:bodyPr/>
        <a:lstStyle/>
        <a:p>
          <a:endParaRPr lang="cs-CZ"/>
        </a:p>
      </dgm:t>
    </dgm:pt>
    <dgm:pt modelId="{FB13ED19-F158-4040-B17F-A7C7FDB66F78}" type="sibTrans" cxnId="{560DE2C0-F6DC-4C8B-A0EB-95199D3A68EF}">
      <dgm:prSet/>
      <dgm:spPr/>
      <dgm:t>
        <a:bodyPr/>
        <a:lstStyle/>
        <a:p>
          <a:endParaRPr lang="cs-CZ"/>
        </a:p>
      </dgm:t>
    </dgm:pt>
    <dgm:pt modelId="{4B8B0B89-4D07-47A5-B5EE-CB4AFF360F80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6" action="ppaction://hlinksldjump"/>
            </a:rPr>
            <a:t>Snídaně</a:t>
          </a:r>
          <a:endParaRPr lang="cs-CZ" dirty="0"/>
        </a:p>
      </dgm:t>
    </dgm:pt>
    <dgm:pt modelId="{C8E1C46E-696D-4E9C-AF96-BD7C6049E5FE}" type="parTrans" cxnId="{F5E575AD-B5A6-42D0-934A-E43E7FFEAAEC}">
      <dgm:prSet/>
      <dgm:spPr/>
      <dgm:t>
        <a:bodyPr/>
        <a:lstStyle/>
        <a:p>
          <a:endParaRPr lang="cs-CZ"/>
        </a:p>
      </dgm:t>
    </dgm:pt>
    <dgm:pt modelId="{E20ED32D-D06D-4D16-B391-0967BA8BD838}" type="sibTrans" cxnId="{F5E575AD-B5A6-42D0-934A-E43E7FFEAAEC}">
      <dgm:prSet/>
      <dgm:spPr/>
      <dgm:t>
        <a:bodyPr/>
        <a:lstStyle/>
        <a:p>
          <a:endParaRPr lang="cs-CZ"/>
        </a:p>
      </dgm:t>
    </dgm:pt>
    <dgm:pt modelId="{B392565E-6B65-4E59-B589-70EA93819DD3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7" action="ppaction://hlinksldjump"/>
            </a:rPr>
            <a:t>Oběd</a:t>
          </a:r>
          <a:endParaRPr lang="cs-CZ" dirty="0"/>
        </a:p>
      </dgm:t>
    </dgm:pt>
    <dgm:pt modelId="{B2D5475F-348B-47BC-B444-FA08119CFB73}" type="parTrans" cxnId="{4BD4CB35-DED6-4CA3-9570-6983648CD134}">
      <dgm:prSet/>
      <dgm:spPr/>
      <dgm:t>
        <a:bodyPr/>
        <a:lstStyle/>
        <a:p>
          <a:endParaRPr lang="cs-CZ"/>
        </a:p>
      </dgm:t>
    </dgm:pt>
    <dgm:pt modelId="{3C5747A0-CBAB-49C0-BC86-4441C7FB3FBA}" type="sibTrans" cxnId="{4BD4CB35-DED6-4CA3-9570-6983648CD134}">
      <dgm:prSet/>
      <dgm:spPr/>
      <dgm:t>
        <a:bodyPr/>
        <a:lstStyle/>
        <a:p>
          <a:endParaRPr lang="cs-CZ"/>
        </a:p>
      </dgm:t>
    </dgm:pt>
    <dgm:pt modelId="{4F8A2380-64FE-4E8A-BDF2-1A3C2C5CC0C2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8" action="ppaction://hlinksldjump"/>
            </a:rPr>
            <a:t>Večeře</a:t>
          </a:r>
          <a:endParaRPr lang="cs-CZ" dirty="0"/>
        </a:p>
      </dgm:t>
    </dgm:pt>
    <dgm:pt modelId="{C78AAF6A-DF4E-4CE0-A1D4-2E632D8E2A94}" type="parTrans" cxnId="{86BF7851-3555-4C4C-A60A-11F6E04ACB21}">
      <dgm:prSet/>
      <dgm:spPr/>
      <dgm:t>
        <a:bodyPr/>
        <a:lstStyle/>
        <a:p>
          <a:endParaRPr lang="cs-CZ"/>
        </a:p>
      </dgm:t>
    </dgm:pt>
    <dgm:pt modelId="{C9540250-1A0E-4EB5-A110-21823308529F}" type="sibTrans" cxnId="{86BF7851-3555-4C4C-A60A-11F6E04ACB21}">
      <dgm:prSet/>
      <dgm:spPr/>
      <dgm:t>
        <a:bodyPr/>
        <a:lstStyle/>
        <a:p>
          <a:endParaRPr lang="cs-CZ"/>
        </a:p>
      </dgm:t>
    </dgm:pt>
    <dgm:pt modelId="{A3E3BF12-A2D3-4E32-A2D8-91A324E8FCA6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9" action="ppaction://hlinksldjump"/>
            </a:rPr>
            <a:t>Zdravá  výživa</a:t>
          </a:r>
          <a:endParaRPr lang="cs-CZ" dirty="0"/>
        </a:p>
      </dgm:t>
    </dgm:pt>
    <dgm:pt modelId="{5541E3ED-1245-4B4C-830C-240CD89D86BC}" type="parTrans" cxnId="{E7829F7A-ABD5-4854-8193-770CE394E2D1}">
      <dgm:prSet/>
      <dgm:spPr/>
      <dgm:t>
        <a:bodyPr/>
        <a:lstStyle/>
        <a:p>
          <a:endParaRPr lang="cs-CZ"/>
        </a:p>
      </dgm:t>
    </dgm:pt>
    <dgm:pt modelId="{2C59291A-6605-45EC-A067-923C16FE7937}" type="sibTrans" cxnId="{E7829F7A-ABD5-4854-8193-770CE394E2D1}">
      <dgm:prSet/>
      <dgm:spPr/>
      <dgm:t>
        <a:bodyPr/>
        <a:lstStyle/>
        <a:p>
          <a:endParaRPr lang="cs-CZ"/>
        </a:p>
      </dgm:t>
    </dgm:pt>
    <dgm:pt modelId="{19E151B6-2A33-4517-B3B0-D95E12D28204}">
      <dgm:prSet/>
      <dgm:spPr/>
      <dgm:t>
        <a:bodyPr/>
        <a:lstStyle/>
        <a:p>
          <a:endParaRPr lang="cs-CZ"/>
        </a:p>
      </dgm:t>
    </dgm:pt>
    <dgm:pt modelId="{D39FEA2F-8F1B-4C01-8C71-8BC80515E4CE}" type="parTrans" cxnId="{64E39F73-DFBC-4F65-B0E9-37071B4229EE}">
      <dgm:prSet/>
      <dgm:spPr/>
    </dgm:pt>
    <dgm:pt modelId="{4E07205E-D742-4018-8E56-11DDAA942CD5}" type="sibTrans" cxnId="{64E39F73-DFBC-4F65-B0E9-37071B4229EE}">
      <dgm:prSet/>
      <dgm:spPr/>
      <dgm:t>
        <a:bodyPr/>
        <a:lstStyle/>
        <a:p>
          <a:endParaRPr lang="cs-CZ"/>
        </a:p>
      </dgm:t>
    </dgm:pt>
    <dgm:pt modelId="{A3B637B0-CE99-4376-9EA4-9009F645EA69}">
      <dgm:prSet/>
      <dgm:spPr/>
      <dgm:t>
        <a:bodyPr/>
        <a:lstStyle/>
        <a:p>
          <a:r>
            <a:rPr lang="cs-CZ" dirty="0" smtClean="0">
              <a:solidFill>
                <a:srgbClr val="FF0000"/>
              </a:solidFill>
              <a:hlinkClick xmlns:r="http://schemas.openxmlformats.org/officeDocument/2006/relationships" r:id="rId10" action="ppaction://hlinksldjump"/>
            </a:rPr>
            <a:t>Děkuji za pozornost </a:t>
          </a:r>
          <a:r>
            <a:rPr lang="cs-CZ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rId10" action="ppaction://hlinksldjump"/>
            </a:rPr>
            <a:t></a:t>
          </a:r>
          <a:br>
            <a:rPr lang="cs-CZ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rId10" action="ppaction://hlinksldjump"/>
            </a:rPr>
          </a:br>
          <a:r>
            <a:rPr lang="cs-CZ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rId10" action="ppaction://hlinksldjump"/>
            </a:rPr>
            <a:t>Thank you for watching </a:t>
          </a:r>
          <a:endParaRPr lang="cs-CZ" dirty="0"/>
        </a:p>
      </dgm:t>
    </dgm:pt>
    <dgm:pt modelId="{C21C532C-AD41-4FAB-B3C3-736D12E7F70E}" type="parTrans" cxnId="{C6804348-721F-4315-8320-3FAF384EEB60}">
      <dgm:prSet/>
      <dgm:spPr/>
      <dgm:t>
        <a:bodyPr/>
        <a:lstStyle/>
        <a:p>
          <a:endParaRPr lang="cs-CZ"/>
        </a:p>
      </dgm:t>
    </dgm:pt>
    <dgm:pt modelId="{39E13D14-DCCD-44D1-A084-9840D7438FCE}" type="sibTrans" cxnId="{C6804348-721F-4315-8320-3FAF384EEB60}">
      <dgm:prSet/>
      <dgm:spPr/>
      <dgm:t>
        <a:bodyPr/>
        <a:lstStyle/>
        <a:p>
          <a:endParaRPr lang="cs-CZ"/>
        </a:p>
      </dgm:t>
    </dgm:pt>
    <dgm:pt modelId="{9DAF1DBF-56A9-450A-B4C6-7253B2144676}" type="pres">
      <dgm:prSet presAssocID="{CAC6B94C-D533-4438-A701-239FDC0D58A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CAB7B5-FC39-45B3-BADB-E540B89AAFF8}" type="pres">
      <dgm:prSet presAssocID="{CFD02F47-2452-48F9-837D-8B0A3155BCCA}" presName="node" presStyleLbl="node1" presStyleIdx="0" presStyleCnt="11" custRadScaleRad="100011" custRadScaleInc="8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2E84F7-09E9-4249-B9DC-158878B95D91}" type="pres">
      <dgm:prSet presAssocID="{771A0D8E-E968-4E01-AA23-DE7E7C51B0A2}" presName="sibTrans" presStyleLbl="sibTrans2D1" presStyleIdx="0" presStyleCnt="11"/>
      <dgm:spPr/>
      <dgm:t>
        <a:bodyPr/>
        <a:lstStyle/>
        <a:p>
          <a:endParaRPr lang="cs-CZ"/>
        </a:p>
      </dgm:t>
    </dgm:pt>
    <dgm:pt modelId="{CD12E619-F980-43CB-A09E-DF3DB779A7D8}" type="pres">
      <dgm:prSet presAssocID="{771A0D8E-E968-4E01-AA23-DE7E7C51B0A2}" presName="connectorText" presStyleLbl="sibTrans2D1" presStyleIdx="0" presStyleCnt="11"/>
      <dgm:spPr/>
      <dgm:t>
        <a:bodyPr/>
        <a:lstStyle/>
        <a:p>
          <a:endParaRPr lang="cs-CZ"/>
        </a:p>
      </dgm:t>
    </dgm:pt>
    <dgm:pt modelId="{E4C697C9-FD0D-45C5-9CF3-6607DB74AFAB}" type="pres">
      <dgm:prSet presAssocID="{4B8B0B89-4D07-47A5-B5EE-CB4AFF360F80}" presName="node" presStyleLbl="node1" presStyleIdx="1" presStyleCnt="11" custRadScaleRad="102532" custRadScaleInc="58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502612-3C63-47BB-9A01-72082E264AE0}" type="pres">
      <dgm:prSet presAssocID="{E20ED32D-D06D-4D16-B391-0967BA8BD838}" presName="sibTrans" presStyleLbl="sibTrans2D1" presStyleIdx="1" presStyleCnt="11"/>
      <dgm:spPr/>
    </dgm:pt>
    <dgm:pt modelId="{6603C5A0-83AB-456D-B855-9BEC856E7A0A}" type="pres">
      <dgm:prSet presAssocID="{E20ED32D-D06D-4D16-B391-0967BA8BD838}" presName="connectorText" presStyleLbl="sibTrans2D1" presStyleIdx="1" presStyleCnt="11"/>
      <dgm:spPr/>
    </dgm:pt>
    <dgm:pt modelId="{1C688155-C24F-4973-831E-F8A96F9C3DA0}" type="pres">
      <dgm:prSet presAssocID="{B392565E-6B65-4E59-B589-70EA93819DD3}" presName="node" presStyleLbl="node1" presStyleIdx="2" presStyleCnt="11">
        <dgm:presLayoutVars>
          <dgm:bulletEnabled val="1"/>
        </dgm:presLayoutVars>
      </dgm:prSet>
      <dgm:spPr/>
    </dgm:pt>
    <dgm:pt modelId="{AA0F6DD9-1939-415B-B0EC-1ABD0FBE4CC1}" type="pres">
      <dgm:prSet presAssocID="{3C5747A0-CBAB-49C0-BC86-4441C7FB3FBA}" presName="sibTrans" presStyleLbl="sibTrans2D1" presStyleIdx="2" presStyleCnt="11"/>
      <dgm:spPr/>
    </dgm:pt>
    <dgm:pt modelId="{C1E48A8F-0CDF-4432-B3E6-9D4E5ECC337B}" type="pres">
      <dgm:prSet presAssocID="{3C5747A0-CBAB-49C0-BC86-4441C7FB3FBA}" presName="connectorText" presStyleLbl="sibTrans2D1" presStyleIdx="2" presStyleCnt="11"/>
      <dgm:spPr/>
    </dgm:pt>
    <dgm:pt modelId="{AC36A7F7-6ED8-47E7-9C4C-7BA41C12E97B}" type="pres">
      <dgm:prSet presAssocID="{4F8A2380-64FE-4E8A-BDF2-1A3C2C5CC0C2}" presName="node" presStyleLbl="node1" presStyleIdx="3" presStyleCnt="11">
        <dgm:presLayoutVars>
          <dgm:bulletEnabled val="1"/>
        </dgm:presLayoutVars>
      </dgm:prSet>
      <dgm:spPr/>
    </dgm:pt>
    <dgm:pt modelId="{626B9591-82FD-4B82-9C39-F138B2BFBF4B}" type="pres">
      <dgm:prSet presAssocID="{C9540250-1A0E-4EB5-A110-21823308529F}" presName="sibTrans" presStyleLbl="sibTrans2D1" presStyleIdx="3" presStyleCnt="11"/>
      <dgm:spPr/>
    </dgm:pt>
    <dgm:pt modelId="{192D1118-AE22-4A29-A2CB-302E173C257B}" type="pres">
      <dgm:prSet presAssocID="{C9540250-1A0E-4EB5-A110-21823308529F}" presName="connectorText" presStyleLbl="sibTrans2D1" presStyleIdx="3" presStyleCnt="11"/>
      <dgm:spPr/>
    </dgm:pt>
    <dgm:pt modelId="{E7EE0A1A-467B-4AE0-BCBF-71FA54E7142E}" type="pres">
      <dgm:prSet presAssocID="{4AA6034A-3CB6-4560-9350-6E8F36D6383D}" presName="node" presStyleLbl="node1" presStyleIdx="4" presStyleCnt="11" custRadScaleRad="99734" custRadScaleInc="306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0A3481-22F9-435C-9E7B-FE4A2968B842}" type="pres">
      <dgm:prSet presAssocID="{A5F7B577-9B0B-41C5-832D-A5ABBCF8E0EF}" presName="sibTrans" presStyleLbl="sibTrans2D1" presStyleIdx="4" presStyleCnt="11"/>
      <dgm:spPr/>
      <dgm:t>
        <a:bodyPr/>
        <a:lstStyle/>
        <a:p>
          <a:endParaRPr lang="cs-CZ"/>
        </a:p>
      </dgm:t>
    </dgm:pt>
    <dgm:pt modelId="{4455BFF1-A631-4CC9-BD9E-218EC029C135}" type="pres">
      <dgm:prSet presAssocID="{A5F7B577-9B0B-41C5-832D-A5ABBCF8E0EF}" presName="connectorText" presStyleLbl="sibTrans2D1" presStyleIdx="4" presStyleCnt="11"/>
      <dgm:spPr/>
      <dgm:t>
        <a:bodyPr/>
        <a:lstStyle/>
        <a:p>
          <a:endParaRPr lang="cs-CZ"/>
        </a:p>
      </dgm:t>
    </dgm:pt>
    <dgm:pt modelId="{F6BC07C9-769C-421A-9434-37004963662F}" type="pres">
      <dgm:prSet presAssocID="{79EB994D-9E4C-4902-9347-B1D9DFA06ACE}" presName="node" presStyleLbl="node1" presStyleIdx="5" presStyleCnt="11" custRadScaleRad="101798" custRadScaleInc="-71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5D8673-1BDF-42B9-9D98-E3BD720775B3}" type="pres">
      <dgm:prSet presAssocID="{22DBB5DB-537E-413D-82A3-592220A86E27}" presName="sibTrans" presStyleLbl="sibTrans2D1" presStyleIdx="5" presStyleCnt="11"/>
      <dgm:spPr/>
      <dgm:t>
        <a:bodyPr/>
        <a:lstStyle/>
        <a:p>
          <a:endParaRPr lang="cs-CZ"/>
        </a:p>
      </dgm:t>
    </dgm:pt>
    <dgm:pt modelId="{FE0EF7F8-4810-4A50-9F45-4079FC21C849}" type="pres">
      <dgm:prSet presAssocID="{22DBB5DB-537E-413D-82A3-592220A86E27}" presName="connectorText" presStyleLbl="sibTrans2D1" presStyleIdx="5" presStyleCnt="11"/>
      <dgm:spPr/>
      <dgm:t>
        <a:bodyPr/>
        <a:lstStyle/>
        <a:p>
          <a:endParaRPr lang="cs-CZ"/>
        </a:p>
      </dgm:t>
    </dgm:pt>
    <dgm:pt modelId="{AFAF39AF-E537-4A60-A58C-936EA30EB394}" type="pres">
      <dgm:prSet presAssocID="{05126C65-2302-4171-9C45-419D86ED930E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0457E1-4554-48A4-ADA6-1250155C9683}" type="pres">
      <dgm:prSet presAssocID="{C84A94D1-8408-416E-A1FC-EDA8A03F4942}" presName="sibTrans" presStyleLbl="sibTrans2D1" presStyleIdx="6" presStyleCnt="11"/>
      <dgm:spPr/>
      <dgm:t>
        <a:bodyPr/>
        <a:lstStyle/>
        <a:p>
          <a:endParaRPr lang="cs-CZ"/>
        </a:p>
      </dgm:t>
    </dgm:pt>
    <dgm:pt modelId="{E03D77A4-5DFE-4962-B917-C05E14183069}" type="pres">
      <dgm:prSet presAssocID="{C84A94D1-8408-416E-A1FC-EDA8A03F4942}" presName="connectorText" presStyleLbl="sibTrans2D1" presStyleIdx="6" presStyleCnt="11"/>
      <dgm:spPr/>
      <dgm:t>
        <a:bodyPr/>
        <a:lstStyle/>
        <a:p>
          <a:endParaRPr lang="cs-CZ"/>
        </a:p>
      </dgm:t>
    </dgm:pt>
    <dgm:pt modelId="{98B1919D-821E-49A8-9354-E2B3236DDF55}" type="pres">
      <dgm:prSet presAssocID="{B376C315-5F5A-4E1B-87AD-E5F0C0E372CF}" presName="node" presStyleLbl="node1" presStyleIdx="7" presStyleCnt="11" custRadScaleRad="101298" custRadScaleInc="-28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DEF864-FA72-444D-ABB0-F75EE539C524}" type="pres">
      <dgm:prSet presAssocID="{FB13ED19-F158-4040-B17F-A7C7FDB66F78}" presName="sibTrans" presStyleLbl="sibTrans2D1" presStyleIdx="7" presStyleCnt="11"/>
      <dgm:spPr/>
      <dgm:t>
        <a:bodyPr/>
        <a:lstStyle/>
        <a:p>
          <a:endParaRPr lang="cs-CZ"/>
        </a:p>
      </dgm:t>
    </dgm:pt>
    <dgm:pt modelId="{CD24CCF0-0B8C-48A0-850D-247E5FCB4648}" type="pres">
      <dgm:prSet presAssocID="{FB13ED19-F158-4040-B17F-A7C7FDB66F78}" presName="connectorText" presStyleLbl="sibTrans2D1" presStyleIdx="7" presStyleCnt="11"/>
      <dgm:spPr/>
      <dgm:t>
        <a:bodyPr/>
        <a:lstStyle/>
        <a:p>
          <a:endParaRPr lang="cs-CZ"/>
        </a:p>
      </dgm:t>
    </dgm:pt>
    <dgm:pt modelId="{B0B15E98-C8E3-43FE-ACB4-59766038FE87}" type="pres">
      <dgm:prSet presAssocID="{A3E3BF12-A2D3-4E32-A2D8-91A324E8FCA6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320F73-E5AE-488F-82CD-7B47BAAB356C}" type="pres">
      <dgm:prSet presAssocID="{2C59291A-6605-45EC-A067-923C16FE7937}" presName="sibTrans" presStyleLbl="sibTrans2D1" presStyleIdx="8" presStyleCnt="11"/>
      <dgm:spPr/>
    </dgm:pt>
    <dgm:pt modelId="{91237716-1E00-421D-877F-316CB2DE341F}" type="pres">
      <dgm:prSet presAssocID="{2C59291A-6605-45EC-A067-923C16FE7937}" presName="connectorText" presStyleLbl="sibTrans2D1" presStyleIdx="8" presStyleCnt="11"/>
      <dgm:spPr/>
    </dgm:pt>
    <dgm:pt modelId="{0DDFF784-C9AD-4620-B335-13D99137EEF3}" type="pres">
      <dgm:prSet presAssocID="{19E151B6-2A33-4517-B3B0-D95E12D28204}" presName="node" presStyleLbl="node1" presStyleIdx="9" presStyleCnt="11">
        <dgm:presLayoutVars>
          <dgm:bulletEnabled val="1"/>
        </dgm:presLayoutVars>
      </dgm:prSet>
      <dgm:spPr/>
    </dgm:pt>
    <dgm:pt modelId="{1F96A1EC-62E3-44DA-92AF-2F20437DD96A}" type="pres">
      <dgm:prSet presAssocID="{4E07205E-D742-4018-8E56-11DDAA942CD5}" presName="sibTrans" presStyleLbl="sibTrans2D1" presStyleIdx="9" presStyleCnt="11"/>
      <dgm:spPr/>
    </dgm:pt>
    <dgm:pt modelId="{2BC3F90A-F3EA-4DD2-9639-744C3E01A6A2}" type="pres">
      <dgm:prSet presAssocID="{4E07205E-D742-4018-8E56-11DDAA942CD5}" presName="connectorText" presStyleLbl="sibTrans2D1" presStyleIdx="9" presStyleCnt="11"/>
      <dgm:spPr/>
    </dgm:pt>
    <dgm:pt modelId="{ACDD1D03-4B77-42A0-A687-5FDF7A679D62}" type="pres">
      <dgm:prSet presAssocID="{A3B637B0-CE99-4376-9EA4-9009F645EA69}" presName="node" presStyleLbl="node1" presStyleIdx="10" presStyleCnt="11">
        <dgm:presLayoutVars>
          <dgm:bulletEnabled val="1"/>
        </dgm:presLayoutVars>
      </dgm:prSet>
      <dgm:spPr/>
    </dgm:pt>
    <dgm:pt modelId="{2DFB51AD-EC53-40BC-A443-14C56E23ADA4}" type="pres">
      <dgm:prSet presAssocID="{39E13D14-DCCD-44D1-A084-9840D7438FCE}" presName="sibTrans" presStyleLbl="sibTrans2D1" presStyleIdx="10" presStyleCnt="11"/>
      <dgm:spPr/>
    </dgm:pt>
    <dgm:pt modelId="{E760144B-F314-49C7-AAD5-C4D8901FFC0F}" type="pres">
      <dgm:prSet presAssocID="{39E13D14-DCCD-44D1-A084-9840D7438FCE}" presName="connectorText" presStyleLbl="sibTrans2D1" presStyleIdx="10" presStyleCnt="11"/>
      <dgm:spPr/>
    </dgm:pt>
  </dgm:ptLst>
  <dgm:cxnLst>
    <dgm:cxn modelId="{C8869225-D939-4EB4-BC7E-4C97A3ECB60B}" srcId="{CAC6B94C-D533-4438-A701-239FDC0D58AC}" destId="{CFD02F47-2452-48F9-837D-8B0A3155BCCA}" srcOrd="0" destOrd="0" parTransId="{1FF1948F-7886-43B8-9DA7-B5C9F6B770E6}" sibTransId="{771A0D8E-E968-4E01-AA23-DE7E7C51B0A2}"/>
    <dgm:cxn modelId="{061632F0-067D-428D-B002-4AFBA000C1B9}" type="presOf" srcId="{FB13ED19-F158-4040-B17F-A7C7FDB66F78}" destId="{7CDEF864-FA72-444D-ABB0-F75EE539C524}" srcOrd="0" destOrd="0" presId="urn:microsoft.com/office/officeart/2005/8/layout/cycle2"/>
    <dgm:cxn modelId="{702AAAC5-CF0E-4875-97DF-2F0C8A63BF51}" type="presOf" srcId="{CAC6B94C-D533-4438-A701-239FDC0D58AC}" destId="{9DAF1DBF-56A9-450A-B4C6-7253B2144676}" srcOrd="0" destOrd="0" presId="urn:microsoft.com/office/officeart/2005/8/layout/cycle2"/>
    <dgm:cxn modelId="{4BD4CB35-DED6-4CA3-9570-6983648CD134}" srcId="{CAC6B94C-D533-4438-A701-239FDC0D58AC}" destId="{B392565E-6B65-4E59-B589-70EA93819DD3}" srcOrd="2" destOrd="0" parTransId="{B2D5475F-348B-47BC-B444-FA08119CFB73}" sibTransId="{3C5747A0-CBAB-49C0-BC86-4441C7FB3FBA}"/>
    <dgm:cxn modelId="{C06163E5-8B17-4AF2-905B-589281446756}" type="presOf" srcId="{22DBB5DB-537E-413D-82A3-592220A86E27}" destId="{FE0EF7F8-4810-4A50-9F45-4079FC21C849}" srcOrd="1" destOrd="0" presId="urn:microsoft.com/office/officeart/2005/8/layout/cycle2"/>
    <dgm:cxn modelId="{04057A0F-233C-4DE7-896D-E871F110E2A8}" type="presOf" srcId="{3C5747A0-CBAB-49C0-BC86-4441C7FB3FBA}" destId="{AA0F6DD9-1939-415B-B0EC-1ABD0FBE4CC1}" srcOrd="0" destOrd="0" presId="urn:microsoft.com/office/officeart/2005/8/layout/cycle2"/>
    <dgm:cxn modelId="{E3FA962A-8F20-4D03-8A19-E15937075CE3}" type="presOf" srcId="{79EB994D-9E4C-4902-9347-B1D9DFA06ACE}" destId="{F6BC07C9-769C-421A-9434-37004963662F}" srcOrd="0" destOrd="0" presId="urn:microsoft.com/office/officeart/2005/8/layout/cycle2"/>
    <dgm:cxn modelId="{40F7AE32-029A-475D-9EB1-57F2DF7F6FB7}" type="presOf" srcId="{B376C315-5F5A-4E1B-87AD-E5F0C0E372CF}" destId="{98B1919D-821E-49A8-9354-E2B3236DDF55}" srcOrd="0" destOrd="0" presId="urn:microsoft.com/office/officeart/2005/8/layout/cycle2"/>
    <dgm:cxn modelId="{40263F45-2DC6-49E3-8231-B31E191235BE}" type="presOf" srcId="{E20ED32D-D06D-4D16-B391-0967BA8BD838}" destId="{3A502612-3C63-47BB-9A01-72082E264AE0}" srcOrd="0" destOrd="0" presId="urn:microsoft.com/office/officeart/2005/8/layout/cycle2"/>
    <dgm:cxn modelId="{9516B3CF-595E-479C-A761-07BBD3318722}" type="presOf" srcId="{C9540250-1A0E-4EB5-A110-21823308529F}" destId="{626B9591-82FD-4B82-9C39-F138B2BFBF4B}" srcOrd="0" destOrd="0" presId="urn:microsoft.com/office/officeart/2005/8/layout/cycle2"/>
    <dgm:cxn modelId="{CA05BF4A-89B5-4934-9C67-DD36219E2FFF}" type="presOf" srcId="{C84A94D1-8408-416E-A1FC-EDA8A03F4942}" destId="{E03D77A4-5DFE-4962-B917-C05E14183069}" srcOrd="1" destOrd="0" presId="urn:microsoft.com/office/officeart/2005/8/layout/cycle2"/>
    <dgm:cxn modelId="{560DE2C0-F6DC-4C8B-A0EB-95199D3A68EF}" srcId="{CAC6B94C-D533-4438-A701-239FDC0D58AC}" destId="{B376C315-5F5A-4E1B-87AD-E5F0C0E372CF}" srcOrd="7" destOrd="0" parTransId="{C36AFD20-E87E-49A2-9944-D6F0994313B7}" sibTransId="{FB13ED19-F158-4040-B17F-A7C7FDB66F78}"/>
    <dgm:cxn modelId="{8BBC4540-492E-4F45-AF51-7F3B13B15662}" type="presOf" srcId="{4E07205E-D742-4018-8E56-11DDAA942CD5}" destId="{2BC3F90A-F3EA-4DD2-9639-744C3E01A6A2}" srcOrd="1" destOrd="0" presId="urn:microsoft.com/office/officeart/2005/8/layout/cycle2"/>
    <dgm:cxn modelId="{BC1A23A6-C55D-431C-BF5F-291680846EE9}" type="presOf" srcId="{05126C65-2302-4171-9C45-419D86ED930E}" destId="{AFAF39AF-E537-4A60-A58C-936EA30EB394}" srcOrd="0" destOrd="0" presId="urn:microsoft.com/office/officeart/2005/8/layout/cycle2"/>
    <dgm:cxn modelId="{73C54074-13BE-4245-B11C-D6F5D5629361}" type="presOf" srcId="{CFD02F47-2452-48F9-837D-8B0A3155BCCA}" destId="{BFCAB7B5-FC39-45B3-BADB-E540B89AAFF8}" srcOrd="0" destOrd="0" presId="urn:microsoft.com/office/officeart/2005/8/layout/cycle2"/>
    <dgm:cxn modelId="{296B8658-E6C9-445A-A135-869B6F4E98AA}" type="presOf" srcId="{A3B637B0-CE99-4376-9EA4-9009F645EA69}" destId="{ACDD1D03-4B77-42A0-A687-5FDF7A679D62}" srcOrd="0" destOrd="0" presId="urn:microsoft.com/office/officeart/2005/8/layout/cycle2"/>
    <dgm:cxn modelId="{E3C23776-DC38-4218-BCDC-FF72AA64F984}" type="presOf" srcId="{E20ED32D-D06D-4D16-B391-0967BA8BD838}" destId="{6603C5A0-83AB-456D-B855-9BEC856E7A0A}" srcOrd="1" destOrd="0" presId="urn:microsoft.com/office/officeart/2005/8/layout/cycle2"/>
    <dgm:cxn modelId="{2D357010-875F-4AD1-8D51-8AE8C933116C}" type="presOf" srcId="{22DBB5DB-537E-413D-82A3-592220A86E27}" destId="{3A5D8673-1BDF-42B9-9D98-E3BD720775B3}" srcOrd="0" destOrd="0" presId="urn:microsoft.com/office/officeart/2005/8/layout/cycle2"/>
    <dgm:cxn modelId="{B2485FCB-17FB-4699-A975-C15991836072}" type="presOf" srcId="{C9540250-1A0E-4EB5-A110-21823308529F}" destId="{192D1118-AE22-4A29-A2CB-302E173C257B}" srcOrd="1" destOrd="0" presId="urn:microsoft.com/office/officeart/2005/8/layout/cycle2"/>
    <dgm:cxn modelId="{FF74C8B3-40E4-4288-A15A-10B61713A68B}" srcId="{CAC6B94C-D533-4438-A701-239FDC0D58AC}" destId="{05126C65-2302-4171-9C45-419D86ED930E}" srcOrd="6" destOrd="0" parTransId="{305E136D-B05D-4447-BD07-B4862FA60F5C}" sibTransId="{C84A94D1-8408-416E-A1FC-EDA8A03F4942}"/>
    <dgm:cxn modelId="{79076187-B257-4EBA-ACFE-2DA9FC71DA54}" type="presOf" srcId="{C84A94D1-8408-416E-A1FC-EDA8A03F4942}" destId="{CD0457E1-4554-48A4-ADA6-1250155C9683}" srcOrd="0" destOrd="0" presId="urn:microsoft.com/office/officeart/2005/8/layout/cycle2"/>
    <dgm:cxn modelId="{BB238FA0-A55E-4682-8F95-52F5532FDF43}" type="presOf" srcId="{A3E3BF12-A2D3-4E32-A2D8-91A324E8FCA6}" destId="{B0B15E98-C8E3-43FE-ACB4-59766038FE87}" srcOrd="0" destOrd="0" presId="urn:microsoft.com/office/officeart/2005/8/layout/cycle2"/>
    <dgm:cxn modelId="{F5E575AD-B5A6-42D0-934A-E43E7FFEAAEC}" srcId="{CAC6B94C-D533-4438-A701-239FDC0D58AC}" destId="{4B8B0B89-4D07-47A5-B5EE-CB4AFF360F80}" srcOrd="1" destOrd="0" parTransId="{C8E1C46E-696D-4E9C-AF96-BD7C6049E5FE}" sibTransId="{E20ED32D-D06D-4D16-B391-0967BA8BD838}"/>
    <dgm:cxn modelId="{5230F23C-85BD-425D-BC59-7C3A10FE6177}" type="presOf" srcId="{A5F7B577-9B0B-41C5-832D-A5ABBCF8E0EF}" destId="{4455BFF1-A631-4CC9-BD9E-218EC029C135}" srcOrd="1" destOrd="0" presId="urn:microsoft.com/office/officeart/2005/8/layout/cycle2"/>
    <dgm:cxn modelId="{C6804348-721F-4315-8320-3FAF384EEB60}" srcId="{CAC6B94C-D533-4438-A701-239FDC0D58AC}" destId="{A3B637B0-CE99-4376-9EA4-9009F645EA69}" srcOrd="10" destOrd="0" parTransId="{C21C532C-AD41-4FAB-B3C3-736D12E7F70E}" sibTransId="{39E13D14-DCCD-44D1-A084-9840D7438FCE}"/>
    <dgm:cxn modelId="{D9A7A746-BF9D-42B6-A517-81D8DC357CEC}" type="presOf" srcId="{4E07205E-D742-4018-8E56-11DDAA942CD5}" destId="{1F96A1EC-62E3-44DA-92AF-2F20437DD96A}" srcOrd="0" destOrd="0" presId="urn:microsoft.com/office/officeart/2005/8/layout/cycle2"/>
    <dgm:cxn modelId="{F2CEEA0E-D606-4DB8-907B-AA0711B1BCFD}" type="presOf" srcId="{FB13ED19-F158-4040-B17F-A7C7FDB66F78}" destId="{CD24CCF0-0B8C-48A0-850D-247E5FCB4648}" srcOrd="1" destOrd="0" presId="urn:microsoft.com/office/officeart/2005/8/layout/cycle2"/>
    <dgm:cxn modelId="{3A7CE11A-6F81-4EAA-8E74-8941F62721BF}" type="presOf" srcId="{B392565E-6B65-4E59-B589-70EA93819DD3}" destId="{1C688155-C24F-4973-831E-F8A96F9C3DA0}" srcOrd="0" destOrd="0" presId="urn:microsoft.com/office/officeart/2005/8/layout/cycle2"/>
    <dgm:cxn modelId="{8103D96C-BA2F-41FD-906A-9B1CD8487169}" type="presOf" srcId="{4AA6034A-3CB6-4560-9350-6E8F36D6383D}" destId="{E7EE0A1A-467B-4AE0-BCBF-71FA54E7142E}" srcOrd="0" destOrd="0" presId="urn:microsoft.com/office/officeart/2005/8/layout/cycle2"/>
    <dgm:cxn modelId="{0AC94F5F-6583-4B25-856A-4AB49F37CF1D}" type="presOf" srcId="{2C59291A-6605-45EC-A067-923C16FE7937}" destId="{A2320F73-E5AE-488F-82CD-7B47BAAB356C}" srcOrd="0" destOrd="0" presId="urn:microsoft.com/office/officeart/2005/8/layout/cycle2"/>
    <dgm:cxn modelId="{BC0C949E-986C-405D-985C-36B9D81AF98F}" type="presOf" srcId="{771A0D8E-E968-4E01-AA23-DE7E7C51B0A2}" destId="{BB2E84F7-09E9-4249-B9DC-158878B95D91}" srcOrd="0" destOrd="0" presId="urn:microsoft.com/office/officeart/2005/8/layout/cycle2"/>
    <dgm:cxn modelId="{E7829F7A-ABD5-4854-8193-770CE394E2D1}" srcId="{CAC6B94C-D533-4438-A701-239FDC0D58AC}" destId="{A3E3BF12-A2D3-4E32-A2D8-91A324E8FCA6}" srcOrd="8" destOrd="0" parTransId="{5541E3ED-1245-4B4C-830C-240CD89D86BC}" sibTransId="{2C59291A-6605-45EC-A067-923C16FE7937}"/>
    <dgm:cxn modelId="{91366BC8-EF34-4101-A2F1-9C7A7BF044D5}" type="presOf" srcId="{39E13D14-DCCD-44D1-A084-9840D7438FCE}" destId="{E760144B-F314-49C7-AAD5-C4D8901FFC0F}" srcOrd="1" destOrd="0" presId="urn:microsoft.com/office/officeart/2005/8/layout/cycle2"/>
    <dgm:cxn modelId="{716FDF57-EED3-4AD4-8303-74EB8EE2F3C8}" type="presOf" srcId="{4F8A2380-64FE-4E8A-BDF2-1A3C2C5CC0C2}" destId="{AC36A7F7-6ED8-47E7-9C4C-7BA41C12E97B}" srcOrd="0" destOrd="0" presId="urn:microsoft.com/office/officeart/2005/8/layout/cycle2"/>
    <dgm:cxn modelId="{86BF7851-3555-4C4C-A60A-11F6E04ACB21}" srcId="{CAC6B94C-D533-4438-A701-239FDC0D58AC}" destId="{4F8A2380-64FE-4E8A-BDF2-1A3C2C5CC0C2}" srcOrd="3" destOrd="0" parTransId="{C78AAF6A-DF4E-4CE0-A1D4-2E632D8E2A94}" sibTransId="{C9540250-1A0E-4EB5-A110-21823308529F}"/>
    <dgm:cxn modelId="{96ADB8C1-1061-4FC3-BDCA-707D50C8AB39}" type="presOf" srcId="{19E151B6-2A33-4517-B3B0-D95E12D28204}" destId="{0DDFF784-C9AD-4620-B335-13D99137EEF3}" srcOrd="0" destOrd="0" presId="urn:microsoft.com/office/officeart/2005/8/layout/cycle2"/>
    <dgm:cxn modelId="{8D8A7B9C-530D-4A97-A931-3677998D0E6B}" srcId="{CAC6B94C-D533-4438-A701-239FDC0D58AC}" destId="{4AA6034A-3CB6-4560-9350-6E8F36D6383D}" srcOrd="4" destOrd="0" parTransId="{73EBDC66-5430-4430-8D08-325AA1D627D5}" sibTransId="{A5F7B577-9B0B-41C5-832D-A5ABBCF8E0EF}"/>
    <dgm:cxn modelId="{98681AA7-AA2B-4FB3-A549-E0B3AA922615}" type="presOf" srcId="{3C5747A0-CBAB-49C0-BC86-4441C7FB3FBA}" destId="{C1E48A8F-0CDF-4432-B3E6-9D4E5ECC337B}" srcOrd="1" destOrd="0" presId="urn:microsoft.com/office/officeart/2005/8/layout/cycle2"/>
    <dgm:cxn modelId="{C3668DBA-E3B4-4923-8985-A391072E20C8}" type="presOf" srcId="{39E13D14-DCCD-44D1-A084-9840D7438FCE}" destId="{2DFB51AD-EC53-40BC-A443-14C56E23ADA4}" srcOrd="0" destOrd="0" presId="urn:microsoft.com/office/officeart/2005/8/layout/cycle2"/>
    <dgm:cxn modelId="{FAE08A08-73B8-41C7-B11C-4B33BE20AB83}" type="presOf" srcId="{4B8B0B89-4D07-47A5-B5EE-CB4AFF360F80}" destId="{E4C697C9-FD0D-45C5-9CF3-6607DB74AFAB}" srcOrd="0" destOrd="0" presId="urn:microsoft.com/office/officeart/2005/8/layout/cycle2"/>
    <dgm:cxn modelId="{63A58129-6CB8-448A-82BE-EFA8F8B41EB1}" type="presOf" srcId="{2C59291A-6605-45EC-A067-923C16FE7937}" destId="{91237716-1E00-421D-877F-316CB2DE341F}" srcOrd="1" destOrd="0" presId="urn:microsoft.com/office/officeart/2005/8/layout/cycle2"/>
    <dgm:cxn modelId="{64E39F73-DFBC-4F65-B0E9-37071B4229EE}" srcId="{CAC6B94C-D533-4438-A701-239FDC0D58AC}" destId="{19E151B6-2A33-4517-B3B0-D95E12D28204}" srcOrd="9" destOrd="0" parTransId="{D39FEA2F-8F1B-4C01-8C71-8BC80515E4CE}" sibTransId="{4E07205E-D742-4018-8E56-11DDAA942CD5}"/>
    <dgm:cxn modelId="{45B70E7C-14C5-47D1-A1E7-DDE28F3996C7}" type="presOf" srcId="{A5F7B577-9B0B-41C5-832D-A5ABBCF8E0EF}" destId="{5A0A3481-22F9-435C-9E7B-FE4A2968B842}" srcOrd="0" destOrd="0" presId="urn:microsoft.com/office/officeart/2005/8/layout/cycle2"/>
    <dgm:cxn modelId="{54948FFE-075F-43AA-8440-E5F3C8EE00DD}" type="presOf" srcId="{771A0D8E-E968-4E01-AA23-DE7E7C51B0A2}" destId="{CD12E619-F980-43CB-A09E-DF3DB779A7D8}" srcOrd="1" destOrd="0" presId="urn:microsoft.com/office/officeart/2005/8/layout/cycle2"/>
    <dgm:cxn modelId="{1353E9FD-404F-4E29-87C3-9DE45C39FE4E}" srcId="{CAC6B94C-D533-4438-A701-239FDC0D58AC}" destId="{79EB994D-9E4C-4902-9347-B1D9DFA06ACE}" srcOrd="5" destOrd="0" parTransId="{FC6131A5-8ED0-4CED-9F91-0377486F5814}" sibTransId="{22DBB5DB-537E-413D-82A3-592220A86E27}"/>
    <dgm:cxn modelId="{C5C86135-9AD1-4CA2-A512-FA3738767E21}" type="presParOf" srcId="{9DAF1DBF-56A9-450A-B4C6-7253B2144676}" destId="{BFCAB7B5-FC39-45B3-BADB-E540B89AAFF8}" srcOrd="0" destOrd="0" presId="urn:microsoft.com/office/officeart/2005/8/layout/cycle2"/>
    <dgm:cxn modelId="{9AF4CC88-FDD1-4596-B13E-C238D9B661B8}" type="presParOf" srcId="{9DAF1DBF-56A9-450A-B4C6-7253B2144676}" destId="{BB2E84F7-09E9-4249-B9DC-158878B95D91}" srcOrd="1" destOrd="0" presId="urn:microsoft.com/office/officeart/2005/8/layout/cycle2"/>
    <dgm:cxn modelId="{10E851E4-8C23-480E-A958-010995852B4B}" type="presParOf" srcId="{BB2E84F7-09E9-4249-B9DC-158878B95D91}" destId="{CD12E619-F980-43CB-A09E-DF3DB779A7D8}" srcOrd="0" destOrd="0" presId="urn:microsoft.com/office/officeart/2005/8/layout/cycle2"/>
    <dgm:cxn modelId="{C3632C58-066F-49C4-B355-45913873E70C}" type="presParOf" srcId="{9DAF1DBF-56A9-450A-B4C6-7253B2144676}" destId="{E4C697C9-FD0D-45C5-9CF3-6607DB74AFAB}" srcOrd="2" destOrd="0" presId="urn:microsoft.com/office/officeart/2005/8/layout/cycle2"/>
    <dgm:cxn modelId="{8CBBF3E2-5023-469E-97BA-0D6155D1639B}" type="presParOf" srcId="{9DAF1DBF-56A9-450A-B4C6-7253B2144676}" destId="{3A502612-3C63-47BB-9A01-72082E264AE0}" srcOrd="3" destOrd="0" presId="urn:microsoft.com/office/officeart/2005/8/layout/cycle2"/>
    <dgm:cxn modelId="{00856BB5-5FED-4B4D-9A12-A14DF0ECF4C0}" type="presParOf" srcId="{3A502612-3C63-47BB-9A01-72082E264AE0}" destId="{6603C5A0-83AB-456D-B855-9BEC856E7A0A}" srcOrd="0" destOrd="0" presId="urn:microsoft.com/office/officeart/2005/8/layout/cycle2"/>
    <dgm:cxn modelId="{E1C8506E-F8BB-4FFC-A3FF-FE55BA9AE655}" type="presParOf" srcId="{9DAF1DBF-56A9-450A-B4C6-7253B2144676}" destId="{1C688155-C24F-4973-831E-F8A96F9C3DA0}" srcOrd="4" destOrd="0" presId="urn:microsoft.com/office/officeart/2005/8/layout/cycle2"/>
    <dgm:cxn modelId="{6C6501DF-3D57-469D-96AB-340832246855}" type="presParOf" srcId="{9DAF1DBF-56A9-450A-B4C6-7253B2144676}" destId="{AA0F6DD9-1939-415B-B0EC-1ABD0FBE4CC1}" srcOrd="5" destOrd="0" presId="urn:microsoft.com/office/officeart/2005/8/layout/cycle2"/>
    <dgm:cxn modelId="{5929209C-F4BA-4632-86F1-FA8AC77BF3E3}" type="presParOf" srcId="{AA0F6DD9-1939-415B-B0EC-1ABD0FBE4CC1}" destId="{C1E48A8F-0CDF-4432-B3E6-9D4E5ECC337B}" srcOrd="0" destOrd="0" presId="urn:microsoft.com/office/officeart/2005/8/layout/cycle2"/>
    <dgm:cxn modelId="{BD2B0E04-11E1-4F8A-886F-4D25A9F37DF9}" type="presParOf" srcId="{9DAF1DBF-56A9-450A-B4C6-7253B2144676}" destId="{AC36A7F7-6ED8-47E7-9C4C-7BA41C12E97B}" srcOrd="6" destOrd="0" presId="urn:microsoft.com/office/officeart/2005/8/layout/cycle2"/>
    <dgm:cxn modelId="{6AA09E5D-A531-4461-A799-ABDFD68F58BA}" type="presParOf" srcId="{9DAF1DBF-56A9-450A-B4C6-7253B2144676}" destId="{626B9591-82FD-4B82-9C39-F138B2BFBF4B}" srcOrd="7" destOrd="0" presId="urn:microsoft.com/office/officeart/2005/8/layout/cycle2"/>
    <dgm:cxn modelId="{D219AD0E-C2DF-4F7B-AAF3-A44EDC76C494}" type="presParOf" srcId="{626B9591-82FD-4B82-9C39-F138B2BFBF4B}" destId="{192D1118-AE22-4A29-A2CB-302E173C257B}" srcOrd="0" destOrd="0" presId="urn:microsoft.com/office/officeart/2005/8/layout/cycle2"/>
    <dgm:cxn modelId="{B78205A0-EE3D-4ABD-A2A3-16DCFAD691D8}" type="presParOf" srcId="{9DAF1DBF-56A9-450A-B4C6-7253B2144676}" destId="{E7EE0A1A-467B-4AE0-BCBF-71FA54E7142E}" srcOrd="8" destOrd="0" presId="urn:microsoft.com/office/officeart/2005/8/layout/cycle2"/>
    <dgm:cxn modelId="{F9351BC6-6A38-4D7F-8410-56FD40620141}" type="presParOf" srcId="{9DAF1DBF-56A9-450A-B4C6-7253B2144676}" destId="{5A0A3481-22F9-435C-9E7B-FE4A2968B842}" srcOrd="9" destOrd="0" presId="urn:microsoft.com/office/officeart/2005/8/layout/cycle2"/>
    <dgm:cxn modelId="{AD1EF668-A26F-4036-ADD1-286DFAB17CE7}" type="presParOf" srcId="{5A0A3481-22F9-435C-9E7B-FE4A2968B842}" destId="{4455BFF1-A631-4CC9-BD9E-218EC029C135}" srcOrd="0" destOrd="0" presId="urn:microsoft.com/office/officeart/2005/8/layout/cycle2"/>
    <dgm:cxn modelId="{F2E04C4C-12F1-49EC-A187-1C80D366F22F}" type="presParOf" srcId="{9DAF1DBF-56A9-450A-B4C6-7253B2144676}" destId="{F6BC07C9-769C-421A-9434-37004963662F}" srcOrd="10" destOrd="0" presId="urn:microsoft.com/office/officeart/2005/8/layout/cycle2"/>
    <dgm:cxn modelId="{1B1AAD96-765F-41D0-8F79-D792CD9FB9C4}" type="presParOf" srcId="{9DAF1DBF-56A9-450A-B4C6-7253B2144676}" destId="{3A5D8673-1BDF-42B9-9D98-E3BD720775B3}" srcOrd="11" destOrd="0" presId="urn:microsoft.com/office/officeart/2005/8/layout/cycle2"/>
    <dgm:cxn modelId="{106A134A-25FF-49D8-B98F-E13CDFD3C9F4}" type="presParOf" srcId="{3A5D8673-1BDF-42B9-9D98-E3BD720775B3}" destId="{FE0EF7F8-4810-4A50-9F45-4079FC21C849}" srcOrd="0" destOrd="0" presId="urn:microsoft.com/office/officeart/2005/8/layout/cycle2"/>
    <dgm:cxn modelId="{A9C4A74E-A789-4C42-B83D-86403594E15A}" type="presParOf" srcId="{9DAF1DBF-56A9-450A-B4C6-7253B2144676}" destId="{AFAF39AF-E537-4A60-A58C-936EA30EB394}" srcOrd="12" destOrd="0" presId="urn:microsoft.com/office/officeart/2005/8/layout/cycle2"/>
    <dgm:cxn modelId="{076137F4-E142-400A-BBBF-2AB24BE1A276}" type="presParOf" srcId="{9DAF1DBF-56A9-450A-B4C6-7253B2144676}" destId="{CD0457E1-4554-48A4-ADA6-1250155C9683}" srcOrd="13" destOrd="0" presId="urn:microsoft.com/office/officeart/2005/8/layout/cycle2"/>
    <dgm:cxn modelId="{17EF95FD-A9DB-47D5-9C17-1E33A91874EE}" type="presParOf" srcId="{CD0457E1-4554-48A4-ADA6-1250155C9683}" destId="{E03D77A4-5DFE-4962-B917-C05E14183069}" srcOrd="0" destOrd="0" presId="urn:microsoft.com/office/officeart/2005/8/layout/cycle2"/>
    <dgm:cxn modelId="{6E1E8BED-CA9D-4A65-B4BE-714133B72D57}" type="presParOf" srcId="{9DAF1DBF-56A9-450A-B4C6-7253B2144676}" destId="{98B1919D-821E-49A8-9354-E2B3236DDF55}" srcOrd="14" destOrd="0" presId="urn:microsoft.com/office/officeart/2005/8/layout/cycle2"/>
    <dgm:cxn modelId="{D337D458-9147-494B-AE96-CD336C0B7AE7}" type="presParOf" srcId="{9DAF1DBF-56A9-450A-B4C6-7253B2144676}" destId="{7CDEF864-FA72-444D-ABB0-F75EE539C524}" srcOrd="15" destOrd="0" presId="urn:microsoft.com/office/officeart/2005/8/layout/cycle2"/>
    <dgm:cxn modelId="{DB88CBD3-3763-495C-8F9B-61345360C1C9}" type="presParOf" srcId="{7CDEF864-FA72-444D-ABB0-F75EE539C524}" destId="{CD24CCF0-0B8C-48A0-850D-247E5FCB4648}" srcOrd="0" destOrd="0" presId="urn:microsoft.com/office/officeart/2005/8/layout/cycle2"/>
    <dgm:cxn modelId="{3BC84D2B-594B-40BB-97FC-CD0D9E52BCB3}" type="presParOf" srcId="{9DAF1DBF-56A9-450A-B4C6-7253B2144676}" destId="{B0B15E98-C8E3-43FE-ACB4-59766038FE87}" srcOrd="16" destOrd="0" presId="urn:microsoft.com/office/officeart/2005/8/layout/cycle2"/>
    <dgm:cxn modelId="{2855E235-47BA-4986-865B-1C30E8B84A04}" type="presParOf" srcId="{9DAF1DBF-56A9-450A-B4C6-7253B2144676}" destId="{A2320F73-E5AE-488F-82CD-7B47BAAB356C}" srcOrd="17" destOrd="0" presId="urn:microsoft.com/office/officeart/2005/8/layout/cycle2"/>
    <dgm:cxn modelId="{7F44B5FF-7931-4DB5-B209-F717E10F3E40}" type="presParOf" srcId="{A2320F73-E5AE-488F-82CD-7B47BAAB356C}" destId="{91237716-1E00-421D-877F-316CB2DE341F}" srcOrd="0" destOrd="0" presId="urn:microsoft.com/office/officeart/2005/8/layout/cycle2"/>
    <dgm:cxn modelId="{2ED50586-047F-446A-B62E-56958DEBFA4C}" type="presParOf" srcId="{9DAF1DBF-56A9-450A-B4C6-7253B2144676}" destId="{0DDFF784-C9AD-4620-B335-13D99137EEF3}" srcOrd="18" destOrd="0" presId="urn:microsoft.com/office/officeart/2005/8/layout/cycle2"/>
    <dgm:cxn modelId="{C8FE2AF2-4984-4591-AA75-0C277DB26DB1}" type="presParOf" srcId="{9DAF1DBF-56A9-450A-B4C6-7253B2144676}" destId="{1F96A1EC-62E3-44DA-92AF-2F20437DD96A}" srcOrd="19" destOrd="0" presId="urn:microsoft.com/office/officeart/2005/8/layout/cycle2"/>
    <dgm:cxn modelId="{D51948D9-52D0-4F9B-9831-6D17216B0323}" type="presParOf" srcId="{1F96A1EC-62E3-44DA-92AF-2F20437DD96A}" destId="{2BC3F90A-F3EA-4DD2-9639-744C3E01A6A2}" srcOrd="0" destOrd="0" presId="urn:microsoft.com/office/officeart/2005/8/layout/cycle2"/>
    <dgm:cxn modelId="{8322EBAB-B6F9-4EFF-9595-34FE94E081BF}" type="presParOf" srcId="{9DAF1DBF-56A9-450A-B4C6-7253B2144676}" destId="{ACDD1D03-4B77-42A0-A687-5FDF7A679D62}" srcOrd="20" destOrd="0" presId="urn:microsoft.com/office/officeart/2005/8/layout/cycle2"/>
    <dgm:cxn modelId="{0F349AB5-CE81-48CF-9AC0-E0F2CDE0686A}" type="presParOf" srcId="{9DAF1DBF-56A9-450A-B4C6-7253B2144676}" destId="{2DFB51AD-EC53-40BC-A443-14C56E23ADA4}" srcOrd="21" destOrd="0" presId="urn:microsoft.com/office/officeart/2005/8/layout/cycle2"/>
    <dgm:cxn modelId="{89ABC78D-33CE-4A16-953B-5FA52542F61B}" type="presParOf" srcId="{2DFB51AD-EC53-40BC-A443-14C56E23ADA4}" destId="{E760144B-F314-49C7-AAD5-C4D8901FFC0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AB7B5-FC39-45B3-BADB-E540B89AAFF8}">
      <dsp:nvSpPr>
        <dsp:cNvPr id="0" name=""/>
        <dsp:cNvSpPr/>
      </dsp:nvSpPr>
      <dsp:spPr>
        <a:xfrm>
          <a:off x="3637473" y="3659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Jíš správně ??</a:t>
          </a:r>
          <a:endParaRPr lang="cs-CZ" sz="1000" kern="1200" dirty="0"/>
        </a:p>
      </dsp:txBody>
      <dsp:txXfrm>
        <a:off x="3783002" y="149188"/>
        <a:ext cx="702674" cy="702674"/>
      </dsp:txXfrm>
    </dsp:sp>
    <dsp:sp modelId="{BB2E84F7-09E9-4249-B9DC-158878B95D91}">
      <dsp:nvSpPr>
        <dsp:cNvPr id="0" name=""/>
        <dsp:cNvSpPr/>
      </dsp:nvSpPr>
      <dsp:spPr>
        <a:xfrm rot="872632">
          <a:off x="4728988" y="525339"/>
          <a:ext cx="294745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730405" y="581314"/>
        <a:ext cx="206322" cy="201230"/>
      </dsp:txXfrm>
    </dsp:sp>
    <dsp:sp modelId="{E4C697C9-FD0D-45C5-9CF3-6607DB74AFAB}">
      <dsp:nvSpPr>
        <dsp:cNvPr id="0" name=""/>
        <dsp:cNvSpPr/>
      </dsp:nvSpPr>
      <dsp:spPr>
        <a:xfrm>
          <a:off x="5137666" y="392861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Snídaně</a:t>
          </a:r>
          <a:endParaRPr lang="cs-CZ" sz="1000" kern="1200" dirty="0"/>
        </a:p>
      </dsp:txBody>
      <dsp:txXfrm>
        <a:off x="5283195" y="538390"/>
        <a:ext cx="702674" cy="702674"/>
      </dsp:txXfrm>
    </dsp:sp>
    <dsp:sp modelId="{3A502612-3C63-47BB-9A01-72082E264AE0}">
      <dsp:nvSpPr>
        <dsp:cNvPr id="0" name=""/>
        <dsp:cNvSpPr/>
      </dsp:nvSpPr>
      <dsp:spPr>
        <a:xfrm rot="3125026">
          <a:off x="5955597" y="1296277"/>
          <a:ext cx="252463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970195" y="1333478"/>
        <a:ext cx="176724" cy="201230"/>
      </dsp:txXfrm>
    </dsp:sp>
    <dsp:sp modelId="{1C688155-C24F-4973-831E-F8A96F9C3DA0}">
      <dsp:nvSpPr>
        <dsp:cNvPr id="0" name=""/>
        <dsp:cNvSpPr/>
      </dsp:nvSpPr>
      <dsp:spPr>
        <a:xfrm>
          <a:off x="6041041" y="1552620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Oběd</a:t>
          </a:r>
          <a:endParaRPr lang="cs-CZ" sz="1000" kern="1200" dirty="0"/>
        </a:p>
      </dsp:txBody>
      <dsp:txXfrm>
        <a:off x="6186570" y="1698149"/>
        <a:ext cx="702674" cy="702674"/>
      </dsp:txXfrm>
    </dsp:sp>
    <dsp:sp modelId="{AA0F6DD9-1939-415B-B0EC-1ABD0FBE4CC1}">
      <dsp:nvSpPr>
        <dsp:cNvPr id="0" name=""/>
        <dsp:cNvSpPr/>
      </dsp:nvSpPr>
      <dsp:spPr>
        <a:xfrm rot="4909091">
          <a:off x="6510827" y="2613151"/>
          <a:ext cx="264466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6544851" y="2640962"/>
        <a:ext cx="185126" cy="201230"/>
      </dsp:txXfrm>
    </dsp:sp>
    <dsp:sp modelId="{AC36A7F7-6ED8-47E7-9C4C-7BA41C12E97B}">
      <dsp:nvSpPr>
        <dsp:cNvPr id="0" name=""/>
        <dsp:cNvSpPr/>
      </dsp:nvSpPr>
      <dsp:spPr>
        <a:xfrm>
          <a:off x="6253478" y="3030152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Večeře</a:t>
          </a:r>
          <a:endParaRPr lang="cs-CZ" sz="1000" kern="1200" dirty="0"/>
        </a:p>
      </dsp:txBody>
      <dsp:txXfrm>
        <a:off x="6399007" y="3175681"/>
        <a:ext cx="702674" cy="702674"/>
      </dsp:txXfrm>
    </dsp:sp>
    <dsp:sp modelId="{626B9591-82FD-4B82-9C39-F138B2BFBF4B}">
      <dsp:nvSpPr>
        <dsp:cNvPr id="0" name=""/>
        <dsp:cNvSpPr/>
      </dsp:nvSpPr>
      <dsp:spPr>
        <a:xfrm rot="6903132">
          <a:off x="6295709" y="4037593"/>
          <a:ext cx="275203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6354469" y="4067273"/>
        <a:ext cx="192642" cy="201230"/>
      </dsp:txXfrm>
    </dsp:sp>
    <dsp:sp modelId="{E7EE0A1A-467B-4AE0-BCBF-71FA54E7142E}">
      <dsp:nvSpPr>
        <dsp:cNvPr id="0" name=""/>
        <dsp:cNvSpPr/>
      </dsp:nvSpPr>
      <dsp:spPr>
        <a:xfrm>
          <a:off x="5612814" y="4400798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Nejez moc tučného nebo skončíš takhle !!</a:t>
          </a:r>
          <a:endParaRPr lang="cs-CZ" sz="1000" kern="1200" dirty="0"/>
        </a:p>
      </dsp:txBody>
      <dsp:txXfrm>
        <a:off x="5758343" y="4546327"/>
        <a:ext cx="702674" cy="702674"/>
      </dsp:txXfrm>
    </dsp:sp>
    <dsp:sp modelId="{5A0A3481-22F9-435C-9E7B-FE4A2968B842}">
      <dsp:nvSpPr>
        <dsp:cNvPr id="0" name=""/>
        <dsp:cNvSpPr/>
      </dsp:nvSpPr>
      <dsp:spPr>
        <a:xfrm rot="8803829">
          <a:off x="5384996" y="5125255"/>
          <a:ext cx="244449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5452321" y="5172217"/>
        <a:ext cx="171114" cy="201230"/>
      </dsp:txXfrm>
    </dsp:sp>
    <dsp:sp modelId="{F6BC07C9-769C-421A-9434-37004963662F}">
      <dsp:nvSpPr>
        <dsp:cNvPr id="0" name=""/>
        <dsp:cNvSpPr/>
      </dsp:nvSpPr>
      <dsp:spPr>
        <a:xfrm>
          <a:off x="4396326" y="5198955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Obezita</a:t>
          </a:r>
          <a:endParaRPr lang="cs-CZ" sz="1000" kern="1200" dirty="0"/>
        </a:p>
      </dsp:txBody>
      <dsp:txXfrm>
        <a:off x="4541855" y="5344484"/>
        <a:ext cx="702674" cy="702674"/>
      </dsp:txXfrm>
    </dsp:sp>
    <dsp:sp modelId="{3A5D8673-1BDF-42B9-9D98-E3BD720775B3}">
      <dsp:nvSpPr>
        <dsp:cNvPr id="0" name=""/>
        <dsp:cNvSpPr/>
      </dsp:nvSpPr>
      <dsp:spPr>
        <a:xfrm rot="10808971">
          <a:off x="4008047" y="5526177"/>
          <a:ext cx="274385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090362" y="5593361"/>
        <a:ext cx="192070" cy="201230"/>
      </dsp:txXfrm>
    </dsp:sp>
    <dsp:sp modelId="{AFAF39AF-E537-4A60-A58C-936EA30EB394}">
      <dsp:nvSpPr>
        <dsp:cNvPr id="0" name=""/>
        <dsp:cNvSpPr/>
      </dsp:nvSpPr>
      <dsp:spPr>
        <a:xfrm>
          <a:off x="2884891" y="5195011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Pyramida podle které by se měl řídit každý člověk.</a:t>
          </a:r>
          <a:endParaRPr lang="cs-CZ" sz="1000" kern="1200" dirty="0"/>
        </a:p>
      </dsp:txBody>
      <dsp:txXfrm>
        <a:off x="3030420" y="5340540"/>
        <a:ext cx="702674" cy="702674"/>
      </dsp:txXfrm>
    </dsp:sp>
    <dsp:sp modelId="{CD0457E1-4554-48A4-ADA6-1250155C9683}">
      <dsp:nvSpPr>
        <dsp:cNvPr id="0" name=""/>
        <dsp:cNvSpPr/>
      </dsp:nvSpPr>
      <dsp:spPr>
        <a:xfrm rot="12672974">
          <a:off x="2624985" y="5143970"/>
          <a:ext cx="258725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2696983" y="5231160"/>
        <a:ext cx="181108" cy="201230"/>
      </dsp:txXfrm>
    </dsp:sp>
    <dsp:sp modelId="{98B1919D-821E-49A8-9354-E2B3236DDF55}">
      <dsp:nvSpPr>
        <dsp:cNvPr id="0" name=""/>
        <dsp:cNvSpPr/>
      </dsp:nvSpPr>
      <dsp:spPr>
        <a:xfrm>
          <a:off x="1617549" y="4426991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Kuřáci</a:t>
          </a:r>
          <a:endParaRPr lang="cs-CZ" sz="1000" kern="1200" dirty="0"/>
        </a:p>
      </dsp:txBody>
      <dsp:txXfrm>
        <a:off x="1763078" y="4572520"/>
        <a:ext cx="702674" cy="702674"/>
      </dsp:txXfrm>
    </dsp:sp>
    <dsp:sp modelId="{7CDEF864-FA72-444D-ABB0-F75EE539C524}">
      <dsp:nvSpPr>
        <dsp:cNvPr id="0" name=""/>
        <dsp:cNvSpPr/>
      </dsp:nvSpPr>
      <dsp:spPr>
        <a:xfrm rot="14787606">
          <a:off x="1672906" y="4065032"/>
          <a:ext cx="280847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1731858" y="4170730"/>
        <a:ext cx="196593" cy="201230"/>
      </dsp:txXfrm>
    </dsp:sp>
    <dsp:sp modelId="{B0B15E98-C8E3-43FE-ACB4-59766038FE87}">
      <dsp:nvSpPr>
        <dsp:cNvPr id="0" name=""/>
        <dsp:cNvSpPr/>
      </dsp:nvSpPr>
      <dsp:spPr>
        <a:xfrm>
          <a:off x="1009029" y="3030152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hlinkClick xmlns:r="http://schemas.openxmlformats.org/officeDocument/2006/relationships" r:id="" action="ppaction://hlinksldjump"/>
            </a:rPr>
            <a:t>Zdravá  výživa</a:t>
          </a:r>
          <a:endParaRPr lang="cs-CZ" sz="1000" kern="1200" dirty="0"/>
        </a:p>
      </dsp:txBody>
      <dsp:txXfrm>
        <a:off x="1154558" y="3175681"/>
        <a:ext cx="702674" cy="702674"/>
      </dsp:txXfrm>
    </dsp:sp>
    <dsp:sp modelId="{A2320F73-E5AE-488F-82CD-7B47BAAB356C}">
      <dsp:nvSpPr>
        <dsp:cNvPr id="0" name=""/>
        <dsp:cNvSpPr/>
      </dsp:nvSpPr>
      <dsp:spPr>
        <a:xfrm rot="16690909">
          <a:off x="1478815" y="2627968"/>
          <a:ext cx="264466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1512839" y="2734311"/>
        <a:ext cx="185126" cy="201230"/>
      </dsp:txXfrm>
    </dsp:sp>
    <dsp:sp modelId="{0DDFF784-C9AD-4620-B335-13D99137EEF3}">
      <dsp:nvSpPr>
        <dsp:cNvPr id="0" name=""/>
        <dsp:cNvSpPr/>
      </dsp:nvSpPr>
      <dsp:spPr>
        <a:xfrm>
          <a:off x="1221466" y="1552620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1366995" y="1698149"/>
        <a:ext cx="702674" cy="702674"/>
      </dsp:txXfrm>
    </dsp:sp>
    <dsp:sp modelId="{1F96A1EC-62E3-44DA-92AF-2F20437DD96A}">
      <dsp:nvSpPr>
        <dsp:cNvPr id="0" name=""/>
        <dsp:cNvSpPr/>
      </dsp:nvSpPr>
      <dsp:spPr>
        <a:xfrm rot="18654545">
          <a:off x="2069961" y="1323387"/>
          <a:ext cx="264466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083653" y="1420445"/>
        <a:ext cx="185126" cy="201230"/>
      </dsp:txXfrm>
    </dsp:sp>
    <dsp:sp modelId="{ACDD1D03-4B77-42A0-A687-5FDF7A679D62}">
      <dsp:nvSpPr>
        <dsp:cNvPr id="0" name=""/>
        <dsp:cNvSpPr/>
      </dsp:nvSpPr>
      <dsp:spPr>
        <a:xfrm>
          <a:off x="2198994" y="424493"/>
          <a:ext cx="993732" cy="993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>
              <a:solidFill>
                <a:srgbClr val="FF0000"/>
              </a:solidFill>
              <a:hlinkClick xmlns:r="http://schemas.openxmlformats.org/officeDocument/2006/relationships" r:id="" action="ppaction://hlinksldjump"/>
            </a:rPr>
            <a:t>Děkuji za pozornost </a:t>
          </a:r>
          <a:r>
            <a:rPr lang="cs-CZ" sz="1000" kern="1200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" action="ppaction://hlinksldjump"/>
            </a:rPr>
            <a:t></a:t>
          </a:r>
          <a:br>
            <a:rPr lang="cs-CZ" sz="1000" kern="1200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" action="ppaction://hlinksldjump"/>
            </a:rPr>
          </a:br>
          <a:r>
            <a:rPr lang="cs-CZ" sz="1000" kern="1200" dirty="0" smtClean="0">
              <a:solidFill>
                <a:srgbClr val="FF0000"/>
              </a:solidFill>
              <a:sym typeface="Wingdings" panose="05000000000000000000" pitchFamily="2" charset="2"/>
              <a:hlinkClick xmlns:r="http://schemas.openxmlformats.org/officeDocument/2006/relationships" r:id="" action="ppaction://hlinksldjump"/>
            </a:rPr>
            <a:t>Thank you for watching </a:t>
          </a:r>
          <a:endParaRPr lang="cs-CZ" sz="1000" kern="1200" dirty="0"/>
        </a:p>
      </dsp:txBody>
      <dsp:txXfrm>
        <a:off x="2344523" y="570022"/>
        <a:ext cx="702674" cy="702674"/>
      </dsp:txXfrm>
    </dsp:sp>
    <dsp:sp modelId="{2DFB51AD-EC53-40BC-A443-14C56E23ADA4}">
      <dsp:nvSpPr>
        <dsp:cNvPr id="0" name=""/>
        <dsp:cNvSpPr/>
      </dsp:nvSpPr>
      <dsp:spPr>
        <a:xfrm rot="20621576">
          <a:off x="3273992" y="545377"/>
          <a:ext cx="267672" cy="3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275607" y="623728"/>
        <a:ext cx="187370" cy="201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A53B56-64AF-4E63-BE42-42A858E180EC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FB826B3-A2FA-4491-8989-5B11CEA5970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z/search?q=Ve%C4%8De%C5%99e&amp;biw=1366&amp;bih=664&amp;noj=1&amp;source=lnms&amp;tbm=isch&amp;sa=X&amp;ei=sqFVVZinCoH_Ut3lgcAC&amp;ved=0CAgQ_AUoAQ#imgrc=Bdz-1VEPef_S-M%253A%3BwAs4mEivf37OQM%3Bhttp%253A%252F%252Fmedia2.prozeny.cz%252Fimages%252Frecipes%252F1%252F6%252F8%252F17861%252Fteaser%252Fteaser%252F0257af9b6ab0039a5f18015229dc6b47%252F101710517-a.jpg%3Bhttp%253A%252F%252Fwww.prozeny.cz%252Frecepty%252Frecepty-a-vareni%252Frychlovky%252F17861-rychla-vecere-dejte-si-toasty%3B465%3B310" TargetMode="External"/><Relationship Id="rId3" Type="http://schemas.openxmlformats.org/officeDocument/2006/relationships/hyperlink" Target="http://www.vyziva.estranky.cz/" TargetMode="External"/><Relationship Id="rId7" Type="http://schemas.openxmlformats.org/officeDocument/2006/relationships/hyperlink" Target="http://cs.wikipedia.org/wiki/Ve%C4%8De%C5%99e" TargetMode="External"/><Relationship Id="rId2" Type="http://schemas.openxmlformats.org/officeDocument/2006/relationships/hyperlink" Target="https://translate.google.cz/?hl=cs&amp;tab=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z/search?q=ob%C4%9Bd&amp;biw=1366&amp;bih=664&amp;source=lnms&amp;tbm=isch&amp;sa=X&amp;ei=FZ9VVazAIIjaU83AgbgB&amp;ved=0CAYQ_AUoAQ" TargetMode="External"/><Relationship Id="rId5" Type="http://schemas.openxmlformats.org/officeDocument/2006/relationships/hyperlink" Target="http://cs.wikipedia.org/wiki/Ob%C4%9Bd" TargetMode="External"/><Relationship Id="rId4" Type="http://schemas.openxmlformats.org/officeDocument/2006/relationships/hyperlink" Target="http://cs.wikipedia.org/wiki/Sn%C3%ADdan%C4%9B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Obezita" TargetMode="External"/><Relationship Id="rId2" Type="http://schemas.openxmlformats.org/officeDocument/2006/relationships/hyperlink" Target="https://www.google.cz/search?q=nejtlust%C5%A1%C3%AD+mu%C5%BE+na+sv%C4%9Bt%C4%9B&amp;biw=1366&amp;bih=664&amp;source=lnms&amp;tbm=isch&amp;sa=X&amp;ei=J6RVVb3gGKLP7gam04CQAg&amp;sqi=2&amp;ved=0CAYQ_AUoAQ#tbm=isch&amp;q=obezita&amp;imgrc=EjeGV0z43VoEwM%253A%3BJcnlkmjXIYSICM%3Bhttp%253A%252F%252Fipravda.sk%252Fres%252F2010%252F04%252F02%252Fthumbs%252F17956-obezita-brucho-strava-tucnota-tuk-hamburger-jablko-clanok.jpg%3Bhttp%253A%252F%252Fzdravie.pravda.sk%252Fzdrava-vyziva%252Fclanok%252F13616-osem-veci-ktore-potrebujete-vediet-o-obezite%252F%3B470%3B3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z/search?q=pyramida+zdrav%C3%A9+v%C3%BD%C5%BEivy&amp;biw=1366&amp;bih=664&amp;source=lnms&amp;tbm=isch&amp;sa=X&amp;ei=w6ZVVdyiH4Pm7gbi14GADw&amp;sqi=2&amp;ved=0CAYQ_AUoAQ#imgrc=kEH6J3RUhKibmM%253A%3BOoFV4TDm25iFHM%3Bhttp%253A%252F%252Folinea.wz.cz%252Fimage%252Fpyramida.jpg%3Bhttp%253A%252F%252Folinea.wz.cz%252Fview.php%253Fcisloclanku%253D2004110304%3B400%3B30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inky.cz/domaci/268408-stale-vice-cechu-nechce-kourit-v-restauracich-se-zakazem-souhlasi-i-kuraci.html" TargetMode="External"/><Relationship Id="rId2" Type="http://schemas.openxmlformats.org/officeDocument/2006/relationships/hyperlink" Target="https://www.google.cz/search?q=pyramida+zdrav%C3%A9+v%C3%BD%C5%BEivy&amp;biw=1366&amp;bih=664&amp;source=lnms&amp;tbm=isch&amp;sa=X&amp;ei=w6ZVVdyiH4Pm7gbi14GADw&amp;sqi=2&amp;ved=0CAYQ_AUoAQ#imgrc=kEH6J3RUhKibmM%253A%3BOoFV4TDm25iFHM%3Bhttp%253A%252F%252Folinea.wz.cz%252Fimage%252Fpyramida.jpg%3Bhttp%253A%252F%252Folinea.wz.cz%252Fview.php%253Fcisloclanku%253D2004110304%3B400%3B3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" y="2276872"/>
            <a:ext cx="4631432" cy="158417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6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Zdravý životní styl</a:t>
            </a:r>
            <a:endParaRPr lang="cs-CZ" sz="66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Vytvořil:</a:t>
            </a:r>
            <a:r>
              <a:rPr lang="cs-CZ" dirty="0" smtClean="0">
                <a:solidFill>
                  <a:srgbClr val="FFFF00"/>
                </a:solidFill>
              </a:rPr>
              <a:t> Marek Bogda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9688">
            <a:off x="4431058" y="838361"/>
            <a:ext cx="4411063" cy="248499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1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  <a:hlinkClick r:id="rId2" action="ppaction://hlinksldjump"/>
              </a:rPr>
              <a:t>Kuřáci</a:t>
            </a:r>
            <a:endParaRPr lang="cs-CZ" sz="5400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1785">
            <a:off x="615852" y="4050490"/>
            <a:ext cx="3653415" cy="2058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7508">
            <a:off x="4962654" y="3785163"/>
            <a:ext cx="3504906" cy="21043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361167" y="1124744"/>
            <a:ext cx="8676457" cy="23698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Stále více Čechů by souhlasilo se zavedením zákazu kouření v tuzemských restauračních zařízeních. Zatímco ještě před čtyřmi lety to byla zhruba polovina lidí, letos jich je podle výzkumu společnosti Ipsos 78 procent. Patří mezi ně i samotní kuřáci</a:t>
            </a:r>
            <a:r>
              <a:rPr lang="cs-CZ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4986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  <a:hlinkClick r:id="rId2" action="ppaction://hlinksldjump"/>
              </a:rPr>
              <a:t>Zdravá výživa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Jídlo</a:t>
            </a:r>
            <a:r>
              <a:rPr lang="cs-C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příjem potravy, stravování je veskrze příjemnou záležitostí v životě člověka. Jídlem neuspokojujeme pouze hlad, ale dodáváme tělu důležité živiny potřebné k udržení optimálního zdraví a výkonnosti. Potrava je tedy vkladem do celkového </a:t>
            </a:r>
            <a:r>
              <a:rPr lang="cs-CZ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zdraví</a:t>
            </a:r>
            <a:r>
              <a:rPr lang="cs-CZ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který se nám vrátí i s úroky</a:t>
            </a:r>
            <a:r>
              <a:rPr lang="cs-CZ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cs-CZ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1) Nekouření</a:t>
            </a:r>
          </a:p>
          <a:p>
            <a:r>
              <a:rPr lang="cs-CZ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2) Zdravá výživa ( = přiměřená, pestrá a vyvážená)</a:t>
            </a:r>
          </a:p>
          <a:p>
            <a:r>
              <a:rPr lang="cs-CZ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3) Vysoká pohybová aktivita</a:t>
            </a:r>
          </a:p>
          <a:p>
            <a:r>
              <a:rPr lang="cs-CZ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4) Pouze limitovaná konzumace alkoholu</a:t>
            </a:r>
          </a:p>
          <a:p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Šipka doleva 7"/>
          <p:cNvSpPr/>
          <p:nvPr/>
        </p:nvSpPr>
        <p:spPr>
          <a:xfrm>
            <a:off x="3806908" y="5722168"/>
            <a:ext cx="4608512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355976" y="6093296"/>
            <a:ext cx="405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Čtyři rady podle kterých se řídit 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5858">
            <a:off x="7068557" y="3462370"/>
            <a:ext cx="1887936" cy="12531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566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  <a:hlinkClick r:id="rId2" action="ppaction://hlinksldjump"/>
              </a:rPr>
              <a:t>Děkuji za pozornost </a:t>
            </a:r>
            <a:r>
              <a:rPr lang="cs-CZ" sz="5400" dirty="0" smtClean="0">
                <a:solidFill>
                  <a:srgbClr val="FF0000"/>
                </a:solidFill>
                <a:sym typeface="Wingdings" panose="05000000000000000000" pitchFamily="2" charset="2"/>
                <a:hlinkClick r:id="rId2" action="ppaction://hlinksldjump"/>
              </a:rPr>
              <a:t></a:t>
            </a:r>
            <a:br>
              <a:rPr lang="cs-CZ" sz="5400" dirty="0" smtClean="0">
                <a:solidFill>
                  <a:srgbClr val="FF0000"/>
                </a:solidFill>
                <a:sym typeface="Wingdings" panose="05000000000000000000" pitchFamily="2" charset="2"/>
                <a:hlinkClick r:id="rId2" action="ppaction://hlinksldjump"/>
              </a:rPr>
            </a:br>
            <a:r>
              <a:rPr lang="cs-CZ" sz="5400" dirty="0" smtClean="0">
                <a:solidFill>
                  <a:srgbClr val="FF0000"/>
                </a:solidFill>
                <a:sym typeface="Wingdings" panose="05000000000000000000" pitchFamily="2" charset="2"/>
                <a:hlinkClick r:id="rId2" action="ppaction://hlinksldjump"/>
              </a:rPr>
              <a:t>Thank you for watching </a:t>
            </a:r>
            <a:endParaRPr lang="cs-CZ" sz="5400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7529">
            <a:off x="1913730" y="2200673"/>
            <a:ext cx="5145492" cy="37504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6064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Zdroje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hlinkClick r:id="rId2"/>
              </a:rPr>
              <a:t>https://translate.google.cz/?</a:t>
            </a:r>
            <a:r>
              <a:rPr lang="cs-CZ" dirty="0" smtClean="0">
                <a:hlinkClick r:id="rId2"/>
              </a:rPr>
              <a:t>hl=cs&amp;tab=TT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http://www.vyziva.estranky.cz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cs.wikipedia.org/wiki/Sn%C3%ADdan%C4%9B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cs.wikipedia.org/wiki/Ob%C4%9Bd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www.google.cz/search?q=ob%C4%9Bd&amp;biw=1366&amp;bih=664&amp;source=lnms&amp;tbm=isch&amp;sa=X&amp;ei=FZ9VVazAIIjaU83AgbgB&amp;ved=0CAYQ_AUoAQ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cs.wikipedia.org/wiki/Ve%C4%8De%C5%99e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google.cz/search?q=Ve%C4%8De%C5%99e&amp;biw=1366&amp;bih=664&amp;noj=1&amp;source=lnms&amp;tbm=isch&amp;sa=X&amp;ei=sqFVVZinCoH_Ut3lgcAC&amp;ved=0CAgQ_AUoAQ#imgrc=Bdz-1VEPef_S-M%253A%3BwAs4mEivf37OQM%3Bhttp%253A%252F%252Fmedia2.prozeny.cz%252Fimages%252Frecipes%252F1%252F6%252F8%252F17861%252Fteaser%252Fteaser%252F0257af9b6ab0039a5f18015229dc6b47%252F101710517-a.jpg%3Bhttp%253A%252F%252Fwww.prozeny.cz%252Frecepty%252Frecepty-a-vareni%252Frychlovky%252F17861-rychla-vecere-dejte-si-toasty%3B465%3B310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Zdroje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www.google.cz/search?q=nejtlust%C5%A1%C3%AD+mu%C5%BE+na+sv%C4%9Bt%C4%9B&amp;biw=1366&amp;bih=664&amp;source=lnms&amp;tbm=isch&amp;sa=X&amp;ei=J6RVVb3gGKLP7gam04CQAg&amp;sqi=2&amp;ved=0CAYQ_AUoAQ#tbm=isch&amp;q=obezita&amp;imgrc=EjeGV0z43VoEwM%253A%3BJcnlkmjXIYSICM%3Bhttp%253A%252F%252Fipravda.sk%252Fres%252F2010%252F04%252F02%252Fthumbs%252F17956-obezita-brucho-strava-tucnota-tuk-hamburger-jablko-clanok.jpg%3Bhttp%253A%252F%252Fzdravie.pravda.sk%252Fzdrava-vyziva%252Fclanok%252F13616-osem-veci-ktore-potrebujete-vediet-o-obezite%252F%3B470%3B353</a:t>
            </a:r>
            <a:endParaRPr lang="cs-CZ" sz="1800" dirty="0" smtClean="0"/>
          </a:p>
          <a:p>
            <a:r>
              <a:rPr lang="cs-CZ" sz="1800" dirty="0">
                <a:hlinkClick r:id="rId3"/>
              </a:rPr>
              <a:t>http://</a:t>
            </a:r>
            <a:r>
              <a:rPr lang="cs-CZ" sz="1800" dirty="0" smtClean="0">
                <a:hlinkClick r:id="rId3"/>
              </a:rPr>
              <a:t>cs.wikipedia.org/wiki/Obezita</a:t>
            </a:r>
            <a:endParaRPr lang="cs-CZ" sz="1800" dirty="0" smtClean="0"/>
          </a:p>
          <a:p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www.google.cz/search?q=pyramida+zdrav%C3%A9+v%C3%BD%C5%BEivy&amp;biw=1366&amp;bih=664&amp;source=lnms&amp;tbm=isch&amp;sa=X&amp;ei=w6ZVVdyiH4Pm7gbi14GADw&amp;sqi=2&amp;ved=0CAYQ_AUoAQ#imgrc=kEH6J3RUhKibmM%253A%3BOoFV4TDm25iFHM%3Bhttp%253A%252F%252Folinea.wz.cz%252Fimage%252Fpyramida.jpg%3Bhttp%253A%252F%252Folinea.wz.cz%252Fview.php%253Fcisloclanku%253D2004110304%3B400%3B302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Zdroje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google.cz/search?q=pyramida+zdrav%C3%A9+v%C3%BD%C5%BEivy&amp;biw=1366&amp;bih=664&amp;source=lnms&amp;tbm=isch&amp;sa=X&amp;ei=w6ZVVdyiH4Pm7gbi14GADw&amp;sqi=2&amp;ved=0CAYQ_AUoAQ#imgrc=kEH6J3RUhKibmM%253A%3BOoFV4TDm25iFHM%3Bhttp%253A%252F%252Folinea.wz.cz%252Fimage%252Fpyramida.jpg%3Bhttp%253A%252F%252Folinea.wz.cz%252Fview.php%253Fcisloclanku%253D2004110304%3B400%3B302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www.novinky.cz/domaci/268408-stale-vice-cechu-nechce-kourit-v-restauracich-se-zakazem-souhlasi-i-kuraci.html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5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0653556"/>
              </p:ext>
            </p:extLst>
          </p:nvPr>
        </p:nvGraphicFramePr>
        <p:xfrm>
          <a:off x="395536" y="332656"/>
          <a:ext cx="825624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47864" y="306896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Osnova</a:t>
            </a:r>
            <a:endParaRPr lang="cs-CZ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50066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action="ppaction://hlinksldjump"/>
              </a:rPr>
              <a:t>Jíš správně </a:t>
            </a:r>
            <a:r>
              <a:rPr lang="cs-CZ" sz="54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2" action="ppaction://hlinksldjump"/>
              </a:rPr>
              <a:t>??</a:t>
            </a:r>
            <a:endParaRPr lang="cs-CZ" sz="54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05345" y="1844824"/>
            <a:ext cx="3662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dirty="0" smtClean="0">
                <a:solidFill>
                  <a:srgbClr val="C00000"/>
                </a:solidFill>
              </a:rPr>
              <a:t>Dobře</a:t>
            </a:r>
            <a:endParaRPr lang="cs-CZ" sz="7200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3429000"/>
            <a:ext cx="2952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-</a:t>
            </a:r>
            <a:r>
              <a:rPr lang="cs-CZ" sz="3600" dirty="0" smtClean="0">
                <a:solidFill>
                  <a:srgbClr val="FFFF00"/>
                </a:solidFill>
              </a:rPr>
              <a:t>Snídaně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-Svačina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-Oběd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-Svačina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-Večeře</a:t>
            </a:r>
            <a:endParaRPr lang="cs-CZ" sz="3600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48064" y="1844824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rgbClr val="C00000"/>
                </a:solidFill>
              </a:rPr>
              <a:t>Špatně</a:t>
            </a:r>
            <a:endParaRPr lang="cs-CZ" sz="7200" dirty="0">
              <a:solidFill>
                <a:srgbClr val="C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92080" y="3429000"/>
            <a:ext cx="26642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</a:t>
            </a:r>
            <a:r>
              <a:rPr lang="cs-CZ" sz="3600" dirty="0" smtClean="0">
                <a:solidFill>
                  <a:srgbClr val="FFFF00"/>
                </a:solidFill>
              </a:rPr>
              <a:t>Nic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-Chipsy         -Oběd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-Hamburger</a:t>
            </a:r>
          </a:p>
          <a:p>
            <a:r>
              <a:rPr lang="cs-CZ" sz="3600" dirty="0" smtClean="0">
                <a:solidFill>
                  <a:srgbClr val="FFFF00"/>
                </a:solidFill>
              </a:rPr>
              <a:t>-Večeře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72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hlinkClick r:id="rId2" action="ppaction://hlinksldjump"/>
              </a:rPr>
              <a:t>Snídaně</a:t>
            </a:r>
            <a:endParaRPr lang="cs-CZ" sz="5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844824"/>
            <a:ext cx="8820472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Snídaně je první jídlo dne, které se obvykle konzumuje v ranních hodinách.</a:t>
            </a:r>
          </a:p>
          <a:p>
            <a:endParaRPr lang="cs-CZ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cs-CZ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4293096"/>
            <a:ext cx="2986021" cy="22395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764" y="3101330"/>
            <a:ext cx="3178043" cy="23835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Šipka doprava 7"/>
          <p:cNvSpPr/>
          <p:nvPr/>
        </p:nvSpPr>
        <p:spPr>
          <a:xfrm>
            <a:off x="1043608" y="3081703"/>
            <a:ext cx="2952328" cy="1071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187624" y="34290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Snídaně v Česku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Šipka doleva 9"/>
          <p:cNvSpPr/>
          <p:nvPr/>
        </p:nvSpPr>
        <p:spPr>
          <a:xfrm>
            <a:off x="4677508" y="5666647"/>
            <a:ext cx="3096344" cy="9361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5877272"/>
            <a:ext cx="212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Snídaně v Anglii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8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hlinkClick r:id="rId2" action="ppaction://hlinksldjump"/>
              </a:rPr>
              <a:t>Oběd</a:t>
            </a:r>
            <a:endParaRPr lang="cs-CZ" sz="5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628800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pl-PL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Oběd je obvykle považováno za jedno ze tří hlavních </a:t>
            </a:r>
            <a:r>
              <a:rPr lang="pl-PL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jídel</a:t>
            </a:r>
            <a:r>
              <a:rPr lang="cs-CZ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cs-CZ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který se zpravidla konzumuje jako prostřední v </a:t>
            </a:r>
            <a:r>
              <a:rPr lang="cs-CZ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době poledne.</a:t>
            </a:r>
            <a:endParaRPr lang="cs-CZ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861048"/>
            <a:ext cx="3679097" cy="2448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Šipka doleva 6"/>
          <p:cNvSpPr/>
          <p:nvPr/>
        </p:nvSpPr>
        <p:spPr>
          <a:xfrm>
            <a:off x="4680012" y="4149080"/>
            <a:ext cx="3708412" cy="10801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436096" y="4504474"/>
            <a:ext cx="29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Hmm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asi nějaká lahůdka 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60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hlinkClick r:id="rId2" action="ppaction://hlinksldjump"/>
              </a:rPr>
              <a:t>Večeře</a:t>
            </a:r>
            <a:endParaRPr lang="cs-CZ" sz="5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0558" y="1795990"/>
            <a:ext cx="836991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Večeře je poslední velké jídlo dne, které se konzumuje v podvečerních hodinách.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2" y="3428998"/>
            <a:ext cx="4220142" cy="28083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Šipka doleva 4"/>
          <p:cNvSpPr/>
          <p:nvPr/>
        </p:nvSpPr>
        <p:spPr>
          <a:xfrm>
            <a:off x="5292080" y="4149080"/>
            <a:ext cx="3384376" cy="115212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228184" y="45811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Taky bych si dal 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80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57808"/>
            <a:ext cx="8496944" cy="1143000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>
                <a:solidFill>
                  <a:srgbClr val="C00000"/>
                </a:solidFill>
                <a:hlinkClick r:id="rId2" action="ppaction://hlinksldjump"/>
              </a:rPr>
              <a:t>Nejez moc tučného nebo skončíš Takhle !!</a:t>
            </a:r>
            <a:endParaRPr lang="cs-CZ" sz="5400" dirty="0">
              <a:solidFill>
                <a:srgbClr val="C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901172"/>
            <a:ext cx="856895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390 kilo, jeho tělo nadváhu nevydrželo a Mexičan ve 48 letech </a:t>
            </a:r>
            <a:r>
              <a:rPr lang="cs-CZ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zemřel.</a:t>
            </a:r>
            <a:endParaRPr lang="cs-CZ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411343"/>
            <a:ext cx="5269148" cy="2966020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466020" y="4354293"/>
            <a:ext cx="2809836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70968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Chudák  </a:t>
            </a:r>
            <a:r>
              <a:rPr lang="cs-CZ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5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rgbClr val="FF0000"/>
                </a:solidFill>
                <a:hlinkClick r:id="rId2" action="ppaction://hlinksldjump"/>
              </a:rPr>
              <a:t>Obezita</a:t>
            </a:r>
            <a:endParaRPr lang="cs-CZ" sz="5400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3043">
            <a:off x="4784224" y="4077072"/>
            <a:ext cx="3959377" cy="212543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419273" y="1484783"/>
            <a:ext cx="8352928" cy="206210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Obezita je </a:t>
            </a:r>
            <a:r>
              <a:rPr lang="cs-CZ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stav, ve kterém přirozená energetická rezerva savce </a:t>
            </a:r>
            <a:r>
              <a:rPr lang="cs-CZ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která </a:t>
            </a:r>
            <a:r>
              <a:rPr lang="cs-CZ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je uložena v tukové tkáni, stoupla nad obvyklou úroveň a poškozuje zdraví.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53095">
            <a:off x="605353" y="4026540"/>
            <a:ext cx="2922720" cy="19698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69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19256" cy="1224136"/>
          </a:xfrm>
        </p:spPr>
        <p:txBody>
          <a:bodyPr>
            <a:noAutofit/>
          </a:bodyPr>
          <a:lstStyle/>
          <a:p>
            <a:r>
              <a:rPr lang="cs-CZ" sz="5400" dirty="0" smtClean="0">
                <a:hlinkClick r:id="rId2" action="ppaction://hlinksldjump"/>
              </a:rPr>
              <a:t>Pyramida podle které by se měl řídit každý člověk.</a:t>
            </a:r>
            <a:endParaRPr lang="cs-CZ" sz="5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204863"/>
            <a:ext cx="5112568" cy="385998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133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97</TotalTime>
  <Words>340</Words>
  <Application>Microsoft Office PowerPoint</Application>
  <PresentationFormat>Předvádění na obrazovce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Došky</vt:lpstr>
      <vt:lpstr>Zdravý životní styl</vt:lpstr>
      <vt:lpstr>Prezentace aplikace PowerPoint</vt:lpstr>
      <vt:lpstr>Jíš správně ??</vt:lpstr>
      <vt:lpstr>Snídaně</vt:lpstr>
      <vt:lpstr>Oběd</vt:lpstr>
      <vt:lpstr>Večeře</vt:lpstr>
      <vt:lpstr>Nejez moc tučného nebo skončíš Takhle !!</vt:lpstr>
      <vt:lpstr>Obezita</vt:lpstr>
      <vt:lpstr>Pyramida podle které by se měl řídit každý člověk.</vt:lpstr>
      <vt:lpstr>Kuřáci</vt:lpstr>
      <vt:lpstr>Zdravá výživa</vt:lpstr>
      <vt:lpstr>Děkuji za pozornost  Thank you for watching </vt:lpstr>
      <vt:lpstr>Zdroje</vt:lpstr>
      <vt:lpstr>Zdroje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Zak</dc:creator>
  <cp:lastModifiedBy>Zak</cp:lastModifiedBy>
  <cp:revision>49</cp:revision>
  <dcterms:created xsi:type="dcterms:W3CDTF">2015-05-15T06:51:30Z</dcterms:created>
  <dcterms:modified xsi:type="dcterms:W3CDTF">2015-05-15T08:30:34Z</dcterms:modified>
</cp:coreProperties>
</file>