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4" r:id="rId8"/>
    <p:sldId id="265" r:id="rId9"/>
    <p:sldId id="263" r:id="rId10"/>
    <p:sldId id="266" r:id="rId11"/>
    <p:sldId id="262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1917-4098-4725-81A2-17EFED876F3D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8F01-E2AB-43B9-81C5-F0AB17492CFC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1917-4098-4725-81A2-17EFED876F3D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8F01-E2AB-43B9-81C5-F0AB17492C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1917-4098-4725-81A2-17EFED876F3D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8F01-E2AB-43B9-81C5-F0AB17492C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1917-4098-4725-81A2-17EFED876F3D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8F01-E2AB-43B9-81C5-F0AB17492C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1917-4098-4725-81A2-17EFED876F3D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8F01-E2AB-43B9-81C5-F0AB17492CFC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1917-4098-4725-81A2-17EFED876F3D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8F01-E2AB-43B9-81C5-F0AB17492C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1917-4098-4725-81A2-17EFED876F3D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8F01-E2AB-43B9-81C5-F0AB17492C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1917-4098-4725-81A2-17EFED876F3D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8F01-E2AB-43B9-81C5-F0AB17492C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1917-4098-4725-81A2-17EFED876F3D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8F01-E2AB-43B9-81C5-F0AB17492C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1917-4098-4725-81A2-17EFED876F3D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8F01-E2AB-43B9-81C5-F0AB17492CF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1917-4098-4725-81A2-17EFED876F3D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D558F01-E2AB-43B9-81C5-F0AB17492CFC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941917-4098-4725-81A2-17EFED876F3D}" type="datetimeFigureOut">
              <a:rPr lang="cs-CZ" smtClean="0"/>
              <a:t>15.5.2015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558F01-E2AB-43B9-81C5-F0AB17492CFC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https://www.google.cz/imghp?hl=cs&amp;tab=wi&amp;ei=-atVVbbmMYeHygOy1YCgCA&amp;ved=0CBEQqi4oA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6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iles.oaz.webnode.cz/200000005-2d4ab2e44f/zelenin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337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Zdravý Životní Styl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</a:rPr>
              <a:t>Michal Burda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5" name="Obrázek 4" descr="Logo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922841" cy="1916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Prezentace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Děkuji že jsem mohl na tuto prezentaci jít velice mě to bavilo.</a:t>
            </a:r>
          </a:p>
          <a:p>
            <a:pPr>
              <a:buNone/>
            </a:pPr>
            <a:r>
              <a:rPr lang="cs-CZ" dirty="0" smtClean="0"/>
              <a:t>Téma Bylo dobré, zábavné a zajímavé.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Ovoce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8668" y="5164038"/>
            <a:ext cx="1345332" cy="1693962"/>
          </a:xfrm>
          <a:prstGeom prst="rect">
            <a:avLst/>
          </a:prstGeom>
        </p:spPr>
      </p:pic>
      <p:pic>
        <p:nvPicPr>
          <p:cNvPr id="5" name="Obrázek 4" descr="Logo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482851"/>
            <a:ext cx="2952328" cy="294310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3200" dirty="0" err="1" smtClean="0"/>
              <a:t>Google</a:t>
            </a:r>
            <a:r>
              <a:rPr lang="cs-CZ" sz="3200" dirty="0" smtClean="0"/>
              <a:t> Obrázky:</a:t>
            </a:r>
          </a:p>
          <a:p>
            <a:pPr>
              <a:buNone/>
            </a:pPr>
            <a:r>
              <a:rPr lang="cs-CZ" sz="2000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https://www.google.cz/imghp?hl=cs&amp;tab=wi&amp;ei=-</a:t>
            </a:r>
            <a:r>
              <a:rPr lang="cs-CZ" sz="2000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atVVbbmMYeHygOy1YCgCA&amp;ved=0CBEQqi4oAg</a:t>
            </a:r>
            <a:endParaRPr lang="cs-CZ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cs-CZ" sz="3200" dirty="0" smtClean="0"/>
              <a:t>Vlastní hlava </a:t>
            </a:r>
            <a:endParaRPr lang="cs-CZ" sz="3200" dirty="0"/>
          </a:p>
        </p:txBody>
      </p:sp>
      <p:pic>
        <p:nvPicPr>
          <p:cNvPr id="4" name="Obrázek 3" descr="Ovoc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8668" y="5164038"/>
            <a:ext cx="1345332" cy="1693962"/>
          </a:xfrm>
          <a:prstGeom prst="rect">
            <a:avLst/>
          </a:prstGeom>
        </p:spPr>
      </p:pic>
      <p:pic>
        <p:nvPicPr>
          <p:cNvPr id="6" name="Obrázek 5" descr="smajlík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9712" y="2852936"/>
            <a:ext cx="3170312" cy="3170312"/>
          </a:xfrm>
          <a:prstGeom prst="rect">
            <a:avLst/>
          </a:prstGeom>
        </p:spPr>
      </p:pic>
      <p:pic>
        <p:nvPicPr>
          <p:cNvPr id="7" name="Obrázek 6" descr="Logo 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37860" y="0"/>
            <a:ext cx="1706140" cy="1700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ozadí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Kam chcete nejdříve?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3200" dirty="0" smtClean="0">
                <a:hlinkClick r:id="rId3" action="ppaction://hlinksldjump"/>
              </a:rPr>
              <a:t>1:Proč je zdravý životní styl důležitý?</a:t>
            </a:r>
            <a:endParaRPr lang="cs-CZ" sz="3200" dirty="0" smtClean="0"/>
          </a:p>
          <a:p>
            <a:pPr>
              <a:buNone/>
            </a:pPr>
            <a:r>
              <a:rPr lang="cs-CZ" sz="3200" dirty="0" smtClean="0">
                <a:hlinkClick r:id="rId4" action="ppaction://hlinksldjump"/>
              </a:rPr>
              <a:t>2:Potravinová pyramida</a:t>
            </a:r>
            <a:endParaRPr lang="cs-CZ" sz="3200" dirty="0" smtClean="0"/>
          </a:p>
          <a:p>
            <a:pPr>
              <a:buNone/>
            </a:pPr>
            <a:r>
              <a:rPr lang="cs-CZ" sz="3200" dirty="0" smtClean="0">
                <a:hlinkClick r:id="rId5" action="ppaction://hlinksldjump"/>
              </a:rPr>
              <a:t>3:Já a zdravý životní styl.</a:t>
            </a:r>
            <a:endParaRPr lang="cs-CZ" sz="3200" dirty="0" smtClean="0"/>
          </a:p>
          <a:p>
            <a:pPr>
              <a:buNone/>
            </a:pPr>
            <a:r>
              <a:rPr lang="cs-CZ" sz="3200" dirty="0" smtClean="0">
                <a:hlinkClick r:id="rId6" action="ppaction://hlinksldjump"/>
              </a:rPr>
              <a:t>4:Spánek</a:t>
            </a:r>
            <a:endParaRPr lang="cs-CZ" sz="3200" dirty="0" smtClean="0"/>
          </a:p>
          <a:p>
            <a:pPr>
              <a:buNone/>
            </a:pPr>
            <a:r>
              <a:rPr lang="cs-CZ" sz="3200" dirty="0" smtClean="0">
                <a:hlinkClick r:id="rId7" action="ppaction://hlinksldjump"/>
              </a:rPr>
              <a:t>5:Co by jsi neměl dělat pro své zdraví!</a:t>
            </a:r>
            <a:endParaRPr lang="cs-CZ" sz="3200" dirty="0" smtClean="0"/>
          </a:p>
          <a:p>
            <a:pPr>
              <a:buNone/>
            </a:pPr>
            <a:r>
              <a:rPr lang="cs-CZ" sz="3200" dirty="0" smtClean="0">
                <a:hlinkClick r:id="rId8" action="ppaction://hlinksldjump"/>
              </a:rPr>
              <a:t>6:Sporty a relaxace</a:t>
            </a:r>
            <a:endParaRPr lang="cs-CZ" sz="3200" dirty="0" smtClean="0"/>
          </a:p>
          <a:p>
            <a:pPr>
              <a:buNone/>
            </a:pPr>
            <a:r>
              <a:rPr lang="cs-CZ" sz="3200" dirty="0" smtClean="0"/>
              <a:t>7:Zdravé a </a:t>
            </a:r>
          </a:p>
          <a:p>
            <a:pPr>
              <a:buNone/>
            </a:pPr>
            <a:endParaRPr lang="cs-CZ" sz="3200" dirty="0" smtClean="0"/>
          </a:p>
          <a:p>
            <a:pPr>
              <a:buNone/>
            </a:pPr>
            <a:endParaRPr lang="cs-CZ" sz="3200" dirty="0"/>
          </a:p>
        </p:txBody>
      </p:sp>
      <p:pic>
        <p:nvPicPr>
          <p:cNvPr id="5" name="Obrázek 4" descr="Logo 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37860" y="0"/>
            <a:ext cx="1706140" cy="1700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300" dirty="0" smtClean="0">
                <a:latin typeface="Arial Black" pitchFamily="34" charset="0"/>
              </a:rPr>
              <a:t>Proč je zdravý </a:t>
            </a:r>
            <a:r>
              <a:rPr lang="cs-CZ" sz="3300" dirty="0">
                <a:latin typeface="Arial Black" pitchFamily="34" charset="0"/>
              </a:rPr>
              <a:t>ž</a:t>
            </a:r>
            <a:r>
              <a:rPr lang="cs-CZ" sz="3300" dirty="0" smtClean="0">
                <a:latin typeface="Arial Black" pitchFamily="34" charset="0"/>
              </a:rPr>
              <a:t>ivotní styl důležitý?</a:t>
            </a:r>
            <a:endParaRPr lang="cs-CZ" sz="3300" dirty="0"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800" dirty="0" smtClean="0"/>
              <a:t>Kdybychom nejedli zdravě byly by jsme častěji nemocní,abychom jsme se před nemocemi chránili musíme dodržovat zdravotní styl.</a:t>
            </a:r>
          </a:p>
          <a:p>
            <a:pPr>
              <a:buNone/>
            </a:pPr>
            <a:r>
              <a:rPr lang="cs-CZ" sz="2800" dirty="0" smtClean="0"/>
              <a:t>A měli bychom jíst zdravě například: (celozrnné pečivo, ovoce, zelenina, mléčné výrobky,…) </a:t>
            </a:r>
            <a:endParaRPr lang="cs-CZ" sz="2800" dirty="0"/>
          </a:p>
        </p:txBody>
      </p:sp>
      <p:pic>
        <p:nvPicPr>
          <p:cNvPr id="4" name="Obrázek 3" descr="ovocny-koktejl-s-mlekem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933056"/>
            <a:ext cx="1790243" cy="2708920"/>
          </a:xfrm>
          <a:prstGeom prst="rect">
            <a:avLst/>
          </a:prstGeom>
        </p:spPr>
      </p:pic>
      <p:pic>
        <p:nvPicPr>
          <p:cNvPr id="5" name="Obrázek 4" descr="Ovoc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8668" y="5164038"/>
            <a:ext cx="1345332" cy="1693962"/>
          </a:xfrm>
          <a:prstGeom prst="rect">
            <a:avLst/>
          </a:prstGeom>
        </p:spPr>
      </p:pic>
      <p:pic>
        <p:nvPicPr>
          <p:cNvPr id="6" name="Obrázek 5" descr="Logo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820" y="0"/>
            <a:ext cx="1619179" cy="1340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Potravinová pyramida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400" dirty="0" smtClean="0"/>
              <a:t>Je to jakási pyramida, ve které je seřazeno jídlo od nejzdravějšího po to méně zdravé.</a:t>
            </a:r>
          </a:p>
          <a:p>
            <a:pPr>
              <a:buNone/>
            </a:pPr>
            <a:r>
              <a:rPr lang="cs-CZ" sz="2400" dirty="0" smtClean="0"/>
              <a:t>Nejzdravější je tmavé pečivo, celozrnné pečivo a různé druhy cereálii.</a:t>
            </a:r>
          </a:p>
          <a:p>
            <a:pPr>
              <a:buNone/>
            </a:pPr>
            <a:r>
              <a:rPr lang="cs-CZ" sz="2400" dirty="0" smtClean="0"/>
              <a:t>Potom samozřejmě Ovoce  a zelenina.</a:t>
            </a:r>
          </a:p>
          <a:p>
            <a:pPr>
              <a:buNone/>
            </a:pPr>
            <a:r>
              <a:rPr lang="cs-CZ" sz="2400" dirty="0" smtClean="0"/>
              <a:t>Přes mléčné výrobky, polévky a maso</a:t>
            </a:r>
          </a:p>
          <a:p>
            <a:pPr>
              <a:buNone/>
            </a:pPr>
            <a:r>
              <a:rPr lang="cs-CZ" sz="2400" dirty="0" smtClean="0"/>
              <a:t>Až po to nejméně zdravé.</a:t>
            </a:r>
          </a:p>
        </p:txBody>
      </p:sp>
      <p:pic>
        <p:nvPicPr>
          <p:cNvPr id="5" name="Zástupný symbol pro obsah 4" descr="Zdravá pyramyda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35388" y="2060848"/>
            <a:ext cx="5008612" cy="4303325"/>
          </a:xfrm>
        </p:spPr>
      </p:pic>
      <p:pic>
        <p:nvPicPr>
          <p:cNvPr id="7" name="Obrázek 6" descr="Ovoc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8668" y="2420888"/>
            <a:ext cx="1345332" cy="1693962"/>
          </a:xfrm>
          <a:prstGeom prst="rect">
            <a:avLst/>
          </a:prstGeom>
        </p:spPr>
      </p:pic>
      <p:pic>
        <p:nvPicPr>
          <p:cNvPr id="8" name="Obrázek 7" descr="Logo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37860" y="0"/>
            <a:ext cx="1706140" cy="1700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Já a zdravý životní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Myslím si že já ,,žiju“ zdravý životní styl.</a:t>
            </a:r>
          </a:p>
          <a:p>
            <a:pPr>
              <a:buNone/>
            </a:pPr>
            <a:r>
              <a:rPr lang="cs-CZ" dirty="0" smtClean="0"/>
              <a:t>Ráno, když se vzbudím vyčistím si zuby a udělám si na snídani cereálie s mlékem.</a:t>
            </a:r>
          </a:p>
          <a:p>
            <a:pPr>
              <a:buNone/>
            </a:pPr>
            <a:r>
              <a:rPr lang="cs-CZ" dirty="0" smtClean="0"/>
              <a:t>Do školy mi svačinu udělá většinou mamka. Často mívám rohlíky se salámem.</a:t>
            </a:r>
          </a:p>
          <a:p>
            <a:pPr>
              <a:buNone/>
            </a:pPr>
            <a:r>
              <a:rPr lang="cs-CZ" dirty="0" smtClean="0"/>
              <a:t>Na oběd chodím do školy a tam je vždycky zdravá výživa.</a:t>
            </a:r>
          </a:p>
          <a:p>
            <a:pPr>
              <a:buNone/>
            </a:pPr>
            <a:r>
              <a:rPr lang="cs-CZ" dirty="0" smtClean="0"/>
              <a:t>Na večeři si vezmu chleba se sýrem.</a:t>
            </a:r>
          </a:p>
          <a:p>
            <a:pPr>
              <a:buNone/>
            </a:pPr>
            <a:r>
              <a:rPr lang="cs-CZ" dirty="0" smtClean="0"/>
              <a:t>Samozřejmě po celý den dodržuji pitný režim!</a:t>
            </a:r>
          </a:p>
        </p:txBody>
      </p:sp>
      <p:pic>
        <p:nvPicPr>
          <p:cNvPr id="4" name="Obrázek 3" descr="Ovoce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8668" y="5164038"/>
            <a:ext cx="1345332" cy="1693962"/>
          </a:xfrm>
          <a:prstGeom prst="rect">
            <a:avLst/>
          </a:prstGeom>
        </p:spPr>
      </p:pic>
      <p:pic>
        <p:nvPicPr>
          <p:cNvPr id="5" name="Obrázek 4" descr="Logo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37860" y="0"/>
            <a:ext cx="1706140" cy="1700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Spánek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Je pro tvé zdravý velmi důležitý průměrně by měl každý člověk spát aspoň 9 hodin a to hodně lidí nedodržuje!</a:t>
            </a:r>
          </a:p>
          <a:p>
            <a:pPr>
              <a:buNone/>
            </a:pPr>
            <a:r>
              <a:rPr lang="cs-CZ" dirty="0" smtClean="0"/>
              <a:t>Já chodím spát obvykle ve 21:45 a vstávám v 6:50.</a:t>
            </a:r>
          </a:p>
          <a:p>
            <a:pPr>
              <a:buNone/>
            </a:pPr>
            <a:r>
              <a:rPr lang="cs-CZ" dirty="0" smtClean="0"/>
              <a:t>Když někdo spí málo je pak přes den unavený a hůř přemýšlí. </a:t>
            </a:r>
            <a:endParaRPr lang="cs-CZ" dirty="0"/>
          </a:p>
        </p:txBody>
      </p:sp>
      <p:pic>
        <p:nvPicPr>
          <p:cNvPr id="4" name="Obrázek 3" descr="poste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5736" y="3223280"/>
            <a:ext cx="3490704" cy="3634720"/>
          </a:xfrm>
          <a:prstGeom prst="rect">
            <a:avLst/>
          </a:prstGeom>
        </p:spPr>
      </p:pic>
      <p:pic>
        <p:nvPicPr>
          <p:cNvPr id="5" name="Obrázek 4" descr="Ovoc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8668" y="5164038"/>
            <a:ext cx="1345332" cy="1693962"/>
          </a:xfrm>
          <a:prstGeom prst="rect">
            <a:avLst/>
          </a:prstGeom>
        </p:spPr>
      </p:pic>
      <p:pic>
        <p:nvPicPr>
          <p:cNvPr id="6" name="Obrázek 5" descr="Logo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37860" y="0"/>
            <a:ext cx="1706140" cy="1700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Co by jsi neměl dělat pro své zdraví!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686800" cy="4389120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Hlavně by jsi se neměl přecpávat. (všeho moc škodí.)</a:t>
            </a:r>
          </a:p>
          <a:p>
            <a:pPr>
              <a:buNone/>
            </a:pPr>
            <a:r>
              <a:rPr lang="cs-CZ" dirty="0" smtClean="0"/>
              <a:t>Ale není dobré ani málo jídla </a:t>
            </a:r>
            <a:r>
              <a:rPr lang="cs-CZ" sz="2400" dirty="0" smtClean="0"/>
              <a:t>(Měl by jsi jíst tak průměrně)</a:t>
            </a:r>
          </a:p>
          <a:p>
            <a:pPr>
              <a:buNone/>
            </a:pPr>
            <a:r>
              <a:rPr lang="cs-CZ" dirty="0" smtClean="0"/>
              <a:t>Nejezte často příliš sladké, ani příliš slané </a:t>
            </a:r>
            <a:r>
              <a:rPr lang="cs-CZ" sz="2200" dirty="0" smtClean="0"/>
              <a:t>(čokoláda,slané tyčinky)</a:t>
            </a:r>
            <a:endParaRPr lang="cs-CZ" sz="2200" dirty="0" smtClean="0"/>
          </a:p>
          <a:p>
            <a:pPr>
              <a:buNone/>
            </a:pPr>
            <a:r>
              <a:rPr lang="cs-CZ" dirty="0" smtClean="0"/>
              <a:t>!ALE V žádném případě si nezačínej z kouřením!</a:t>
            </a:r>
          </a:p>
          <a:p>
            <a:pPr>
              <a:buNone/>
            </a:pPr>
            <a:endParaRPr lang="cs-CZ" dirty="0" smtClean="0"/>
          </a:p>
        </p:txBody>
      </p:sp>
      <p:pic>
        <p:nvPicPr>
          <p:cNvPr id="4" name="Obrázek 3" descr="čokolada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861048"/>
            <a:ext cx="4007768" cy="2996952"/>
          </a:xfrm>
          <a:prstGeom prst="rect">
            <a:avLst/>
          </a:prstGeom>
        </p:spPr>
      </p:pic>
      <p:pic>
        <p:nvPicPr>
          <p:cNvPr id="5" name="Obrázek 4" descr="Ovoc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8668" y="5164038"/>
            <a:ext cx="1345332" cy="1693962"/>
          </a:xfrm>
          <a:prstGeom prst="rect">
            <a:avLst/>
          </a:prstGeom>
        </p:spPr>
      </p:pic>
      <p:pic>
        <p:nvPicPr>
          <p:cNvPr id="6" name="Obrázek 5" descr="No Smoki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4365104"/>
            <a:ext cx="1929602" cy="2310758"/>
          </a:xfrm>
          <a:prstGeom prst="rect">
            <a:avLst/>
          </a:prstGeom>
        </p:spPr>
      </p:pic>
      <p:pic>
        <p:nvPicPr>
          <p:cNvPr id="7" name="Obrázek 6" descr="Logo 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84368" y="0"/>
            <a:ext cx="1259632" cy="12556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Sporty a Relaxace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Není špatné si občas zasportovat například si trošku zaběhat anebo si pustit relaxační hudbu a trochu si za relaxovat.</a:t>
            </a:r>
          </a:p>
          <a:p>
            <a:pPr>
              <a:buNone/>
            </a:pPr>
            <a:r>
              <a:rPr lang="cs-CZ" dirty="0" smtClean="0"/>
              <a:t>Ze sportem to moc nepřehánějte a nesnažte se udělat něco na co víte že sami nemáte. (Neběhejte moc velké vzdálenosti…) posilování vám také zlepší kondici stejně jako běh.</a:t>
            </a:r>
          </a:p>
          <a:p>
            <a:pPr>
              <a:buNone/>
            </a:pPr>
            <a:r>
              <a:rPr lang="cs-CZ" dirty="0" smtClean="0"/>
              <a:t>K relaxaci vám bude stačit pouze ticho, klid </a:t>
            </a:r>
          </a:p>
          <a:p>
            <a:pPr>
              <a:buNone/>
            </a:pPr>
            <a:r>
              <a:rPr lang="cs-CZ" dirty="0" smtClean="0"/>
              <a:t>A příjemná hudba.</a:t>
            </a:r>
          </a:p>
          <a:p>
            <a:pPr>
              <a:buNone/>
            </a:pPr>
            <a:r>
              <a:rPr lang="cs-CZ" dirty="0" smtClean="0"/>
              <a:t>Velice to pomáhá také na uklidnění.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5" name="Obrázek 4" descr="Ovoce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8668" y="5164038"/>
            <a:ext cx="1345332" cy="1693962"/>
          </a:xfrm>
          <a:prstGeom prst="rect">
            <a:avLst/>
          </a:prstGeom>
        </p:spPr>
      </p:pic>
      <p:pic>
        <p:nvPicPr>
          <p:cNvPr id="6" name="Obrázek 5" descr="Logo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37860" y="0"/>
            <a:ext cx="1706140" cy="17008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Zdravé a dobré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069584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Když budete mít chuť na něco sladkého tak si nekupujte čokoládu nebo bonbon.</a:t>
            </a:r>
          </a:p>
          <a:p>
            <a:pPr>
              <a:buNone/>
            </a:pPr>
            <a:r>
              <a:rPr lang="cs-CZ" dirty="0" smtClean="0"/>
              <a:t>Radši si udělejte zdravý ovocný džus nebo koktejl který není ani těžký na přípravu, a rozhodně ti více prospěje.</a:t>
            </a:r>
          </a:p>
        </p:txBody>
      </p:sp>
      <p:pic>
        <p:nvPicPr>
          <p:cNvPr id="4" name="Obrázek 3" descr="Ovoce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8668" y="5164038"/>
            <a:ext cx="1345332" cy="1693962"/>
          </a:xfrm>
          <a:prstGeom prst="rect">
            <a:avLst/>
          </a:prstGeom>
        </p:spPr>
      </p:pic>
      <p:pic>
        <p:nvPicPr>
          <p:cNvPr id="5" name="Obrázek 4" descr="stav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789040"/>
            <a:ext cx="4320480" cy="2725615"/>
          </a:xfrm>
          <a:prstGeom prst="rect">
            <a:avLst/>
          </a:prstGeom>
        </p:spPr>
      </p:pic>
      <p:pic>
        <p:nvPicPr>
          <p:cNvPr id="6" name="Obrázek 5" descr="Logo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37860" y="0"/>
            <a:ext cx="1706140" cy="170080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168</TotalTime>
  <Words>458</Words>
  <Application>Microsoft Office PowerPoint</Application>
  <PresentationFormat>Předvádění na obrazovce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Tok</vt:lpstr>
      <vt:lpstr>Zdravý Životní Styl</vt:lpstr>
      <vt:lpstr>Kam chcete nejdříve?</vt:lpstr>
      <vt:lpstr>Proč je zdravý životní styl důležitý?</vt:lpstr>
      <vt:lpstr>Potravinová pyramida</vt:lpstr>
      <vt:lpstr>Já a zdravý životní styl.</vt:lpstr>
      <vt:lpstr>Spánek</vt:lpstr>
      <vt:lpstr>Co by jsi neměl dělat pro své zdraví!</vt:lpstr>
      <vt:lpstr>Sporty a Relaxace</vt:lpstr>
      <vt:lpstr>Zdravé a dobré</vt:lpstr>
      <vt:lpstr>Prezentace</vt:lpstr>
      <vt:lpstr>Zdroje: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Zdravý Životní Styl</dc:title>
  <dc:creator>ucitel</dc:creator>
  <cp:lastModifiedBy>ucitel</cp:lastModifiedBy>
  <cp:revision>22</cp:revision>
  <dcterms:created xsi:type="dcterms:W3CDTF">2015-05-15T06:26:29Z</dcterms:created>
  <dcterms:modified xsi:type="dcterms:W3CDTF">2015-05-15T09:14:36Z</dcterms:modified>
</cp:coreProperties>
</file>