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  <p:sldId id="263" r:id="rId7"/>
    <p:sldId id="258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BA1DB6-C393-46F7-8080-212D953F5219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CF9C81-E056-4DB3-A994-9D1C2C6E00D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lavn%C3%AD_strana" TargetMode="External"/><Relationship Id="rId2" Type="http://schemas.openxmlformats.org/officeDocument/2006/relationships/hyperlink" Target="http://www.vyziva.estranky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maslukas.cz/rozpis-meho-celeho-dne-strava-vzor-pro-va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542033"/>
          </a:xfrm>
        </p:spPr>
        <p:txBody>
          <a:bodyPr/>
          <a:lstStyle/>
          <a:p>
            <a:r>
              <a:rPr lang="cs-CZ" dirty="0" smtClean="0">
                <a:latin typeface="Bodoni MT Black" panose="02070A03080606020203" pitchFamily="18" charset="0"/>
              </a:rPr>
              <a:t>ZDRAVÍ ŽIVOTNÍ STYL</a:t>
            </a:r>
            <a:endParaRPr lang="cs-CZ" dirty="0">
              <a:latin typeface="Bodoni MT Black" panose="02070A03080606020203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28831" y="5052629"/>
            <a:ext cx="6172200" cy="13716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123" name="Picture 3" descr="\\sblan2\share\Práce žáků\BAJTÍK\Megabajtík\Hájek\Megabajtík Šimon Háje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14925"/>
            <a:ext cx="8280920" cy="371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993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smtClean="0">
                <a:latin typeface="Bodoni MT Black" panose="02070A03080606020203" pitchFamily="18" charset="0"/>
              </a:rPr>
              <a:t>Čerpal jsem z </a:t>
            </a:r>
            <a:endParaRPr lang="cs-CZ" sz="4400" dirty="0">
              <a:latin typeface="Bodoni MT Black" panose="02070A030806060202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http://www.vyziva.estranky.cz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cs.wikipedia.org/wiki/Hlavn%C3%AD_strana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http://www.tomaslukas.cz/rozpis-meho-celeho-dne-strava-vzor-pro-vas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32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Bodoni MT Black" panose="02070A03080606020203" pitchFamily="18" charset="0"/>
              </a:rPr>
              <a:t>Strava</a:t>
            </a:r>
            <a:endParaRPr lang="cs-CZ" dirty="0">
              <a:latin typeface="Bodoni MT Black" panose="02070A03080606020203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latin typeface="Bodoni MT Black" panose="02070A03080606020203" pitchFamily="18" charset="0"/>
              </a:rPr>
              <a:t>Prospívá</a:t>
            </a:r>
          </a:p>
          <a:p>
            <a:r>
              <a:rPr lang="cs-CZ" sz="2000" dirty="0" err="1" smtClean="0">
                <a:latin typeface="Bodoni MT Black" panose="02070A03080606020203" pitchFamily="18" charset="0"/>
              </a:rPr>
              <a:t>Cerálie</a:t>
            </a:r>
            <a:endParaRPr lang="cs-CZ" sz="2000" dirty="0" smtClean="0">
              <a:latin typeface="Bodoni MT Black" panose="02070A03080606020203" pitchFamily="18" charset="0"/>
            </a:endParaRPr>
          </a:p>
          <a:p>
            <a:r>
              <a:rPr lang="cs-CZ" sz="2000" dirty="0" err="1" smtClean="0">
                <a:latin typeface="Bodoni MT Black" panose="02070A03080606020203" pitchFamily="18" charset="0"/>
              </a:rPr>
              <a:t>Musli</a:t>
            </a:r>
            <a:endParaRPr lang="cs-CZ" sz="2000" dirty="0" smtClean="0">
              <a:latin typeface="Bodoni MT Black" panose="02070A03080606020203" pitchFamily="18" charset="0"/>
            </a:endParaRPr>
          </a:p>
          <a:p>
            <a:r>
              <a:rPr lang="cs-CZ" sz="2000" dirty="0" smtClean="0">
                <a:latin typeface="Bodoni MT Black" panose="02070A03080606020203" pitchFamily="18" charset="0"/>
              </a:rPr>
              <a:t>Pečivo</a:t>
            </a:r>
          </a:p>
          <a:p>
            <a:r>
              <a:rPr lang="cs-CZ" sz="2000" dirty="0" smtClean="0">
                <a:latin typeface="Bodoni MT Black" panose="02070A03080606020203" pitchFamily="18" charset="0"/>
              </a:rPr>
              <a:t>Ovocné šťávy</a:t>
            </a:r>
          </a:p>
          <a:p>
            <a:r>
              <a:rPr lang="cs-CZ" sz="2000" dirty="0" smtClean="0">
                <a:latin typeface="Bodoni MT Black" panose="02070A03080606020203" pitchFamily="18" charset="0"/>
              </a:rPr>
              <a:t>Tyčinky (cukrovinky)</a:t>
            </a:r>
          </a:p>
          <a:p>
            <a:r>
              <a:rPr lang="cs-CZ" sz="2000" dirty="0" smtClean="0">
                <a:latin typeface="Bodoni MT Black" panose="02070A03080606020203" pitchFamily="18" charset="0"/>
              </a:rPr>
              <a:t>Maso </a:t>
            </a:r>
          </a:p>
          <a:p>
            <a:r>
              <a:rPr lang="cs-CZ" sz="2000" dirty="0" smtClean="0">
                <a:latin typeface="Bodoni MT Black" panose="02070A03080606020203" pitchFamily="18" charset="0"/>
              </a:rPr>
              <a:t>Ovoce</a:t>
            </a:r>
          </a:p>
          <a:p>
            <a:r>
              <a:rPr lang="cs-CZ" sz="2000" dirty="0" smtClean="0">
                <a:latin typeface="Bodoni MT Black" panose="02070A03080606020203" pitchFamily="18" charset="0"/>
              </a:rPr>
              <a:t>zelenina</a:t>
            </a:r>
          </a:p>
          <a:p>
            <a:r>
              <a:rPr lang="cs-CZ" sz="2000" dirty="0" smtClean="0">
                <a:latin typeface="Bodoni MT Black" panose="02070A03080606020203" pitchFamily="18" charset="0"/>
              </a:rPr>
              <a:t>I tyto potraviny mohou být škodlivé Při </a:t>
            </a:r>
            <a:r>
              <a:rPr lang="cs-CZ" sz="2000" dirty="0">
                <a:latin typeface="Bodoni MT Black" panose="02070A03080606020203" pitchFamily="18" charset="0"/>
              </a:rPr>
              <a:t>konzumaci většího </a:t>
            </a:r>
            <a:r>
              <a:rPr lang="cs-CZ" sz="2000" dirty="0" smtClean="0">
                <a:latin typeface="Bodoni MT Black" panose="02070A03080606020203" pitchFamily="18" charset="0"/>
              </a:rPr>
              <a:t>množství naráz</a:t>
            </a:r>
            <a:endParaRPr lang="cs-CZ" sz="2000" dirty="0">
              <a:latin typeface="Bodoni MT Black" panose="02070A03080606020203" pitchFamily="18" charset="0"/>
            </a:endParaRPr>
          </a:p>
          <a:p>
            <a:endParaRPr lang="cs-CZ" sz="2000" dirty="0" smtClean="0">
              <a:latin typeface="Bodoni MT Black" panose="02070A030806060202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Bodoni MT Black" panose="02070A03080606020203" pitchFamily="18" charset="0"/>
              </a:rPr>
              <a:t>Škodí</a:t>
            </a:r>
          </a:p>
          <a:p>
            <a:r>
              <a:rPr lang="cs-CZ" dirty="0" smtClean="0">
                <a:latin typeface="Bodoni MT Black" panose="02070A03080606020203" pitchFamily="18" charset="0"/>
              </a:rPr>
              <a:t>Energetické nápoje</a:t>
            </a:r>
          </a:p>
          <a:p>
            <a:r>
              <a:rPr lang="cs-CZ" dirty="0" smtClean="0">
                <a:latin typeface="Bodoni MT Black" panose="02070A03080606020203" pitchFamily="18" charset="0"/>
              </a:rPr>
              <a:t>Skoro každé smažené a fritované jídlo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9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/>
          <a:lstStyle/>
          <a:p>
            <a:pPr algn="ctr"/>
            <a:r>
              <a:rPr lang="cs-CZ" dirty="0" smtClean="0">
                <a:latin typeface="Bodoni MT Black" panose="02070A03080606020203" pitchFamily="18" charset="0"/>
              </a:rPr>
              <a:t>Kam by jste se zařadili vy ???</a:t>
            </a:r>
            <a:endParaRPr lang="cs-CZ" dirty="0">
              <a:latin typeface="Bodoni MT Black" panose="02070A03080606020203" pitchFamily="18" charset="0"/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120680" cy="495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767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Bodoni MT Black" panose="02070A03080606020203" pitchFamily="18" charset="0"/>
              </a:rPr>
              <a:t>Aktivity</a:t>
            </a:r>
            <a:endParaRPr lang="cs-CZ" dirty="0">
              <a:latin typeface="Bodoni MT Black" panose="02070A03080606020203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632848" cy="4114800"/>
          </a:xfrm>
        </p:spPr>
        <p:txBody>
          <a:bodyPr>
            <a:normAutofit/>
          </a:bodyPr>
          <a:lstStyle/>
          <a:p>
            <a:r>
              <a:rPr lang="cs-CZ" sz="2400" dirty="0" err="1" smtClean="0">
                <a:latin typeface="Bodoni MT Black" panose="02070A03080606020203" pitchFamily="18" charset="0"/>
              </a:rPr>
              <a:t>Každodení</a:t>
            </a:r>
            <a:r>
              <a:rPr lang="cs-CZ" sz="2400" dirty="0" smtClean="0">
                <a:latin typeface="Bodoni MT Black" panose="02070A03080606020203" pitchFamily="18" charset="0"/>
              </a:rPr>
              <a:t> cvičení </a:t>
            </a:r>
          </a:p>
          <a:p>
            <a:r>
              <a:rPr lang="cs-CZ" sz="2400" dirty="0" smtClean="0">
                <a:latin typeface="Bodoni MT Black" panose="02070A03080606020203" pitchFamily="18" charset="0"/>
              </a:rPr>
              <a:t>Sporty: Fotbal ,Tenis, Golf, Atletika  </a:t>
            </a:r>
          </a:p>
          <a:p>
            <a:r>
              <a:rPr lang="cs-CZ" sz="2400" dirty="0" smtClean="0">
                <a:latin typeface="Bodoni MT Black" panose="02070A03080606020203" pitchFamily="18" charset="0"/>
              </a:rPr>
              <a:t>Udržovat čistotu (Protože čistota vašeho domova je klíčová pro vaše zdraví)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709" y="3501008"/>
            <a:ext cx="20859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921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Bodoni MT Black" panose="02070A03080606020203" pitchFamily="18" charset="0"/>
              </a:rPr>
              <a:t>Škodlivé a návykové látky </a:t>
            </a:r>
            <a:endParaRPr lang="cs-CZ" dirty="0">
              <a:latin typeface="Bodoni MT Black" panose="02070A030806060202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Bodoni MT Black" panose="02070A03080606020203" pitchFamily="18" charset="0"/>
              </a:rPr>
              <a:t>Kuřivo: doutníky, cigarety </a:t>
            </a:r>
          </a:p>
          <a:p>
            <a:r>
              <a:rPr lang="cs-CZ" sz="2800" dirty="0" smtClean="0">
                <a:latin typeface="Bodoni MT Black" panose="02070A03080606020203" pitchFamily="18" charset="0"/>
              </a:rPr>
              <a:t>Drogy :Marihuana, Konopí</a:t>
            </a:r>
            <a:endParaRPr lang="cs-CZ" sz="2800" dirty="0">
              <a:latin typeface="Bodoni MT Black" panose="02070A03080606020203" pitchFamily="18" charset="0"/>
            </a:endParaRPr>
          </a:p>
          <a:p>
            <a:r>
              <a:rPr lang="cs-CZ" sz="2800" dirty="0" smtClean="0">
                <a:latin typeface="Bodoni MT Black" panose="02070A03080606020203" pitchFamily="18" charset="0"/>
              </a:rPr>
              <a:t>Je nebezpečné být i v blízkosti konzumace těchto látek 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11" y="350100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889" y="3482427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33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Bodoni MT Black" panose="02070A03080606020203" pitchFamily="18" charset="0"/>
              </a:rPr>
              <a:t>Volný čas </a:t>
            </a:r>
            <a:endParaRPr lang="cs-CZ" dirty="0">
              <a:latin typeface="Bodoni MT Black" panose="02070A030806060202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Bodoni MT Black" panose="02070A03080606020203" pitchFamily="18" charset="0"/>
              </a:rPr>
              <a:t>Ve svém volném čase by jste neměli jenom ležet u televize nebo u jiné elektroniky měli bys jste se svým časem nakládat lépe : proběhnout se , učit se atd.   </a:t>
            </a:r>
            <a:endParaRPr lang="cs-CZ" sz="44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10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Bodoni MT Black" panose="02070A03080606020203" pitchFamily="18" charset="0"/>
              </a:rPr>
              <a:t>Rozpis zdravého  dne</a:t>
            </a:r>
            <a:endParaRPr lang="cs-CZ" sz="4000" dirty="0">
              <a:latin typeface="Bodoni MT Black" panose="02070A03080606020203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7922840" cy="4114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dirty="0" smtClean="0">
                <a:latin typeface="Bodoni MT Black" panose="02070A03080606020203" pitchFamily="18" charset="0"/>
              </a:rPr>
              <a:t>Probuzení v 5:15 </a:t>
            </a:r>
          </a:p>
          <a:p>
            <a:pPr marL="0" indent="0">
              <a:buNone/>
            </a:pPr>
            <a:r>
              <a:rPr lang="cs-CZ" sz="11200" dirty="0" smtClean="0">
                <a:latin typeface="Bodoni MT Black" panose="02070A03080606020203" pitchFamily="18" charset="0"/>
              </a:rPr>
              <a:t>Snídaně v 5:45  </a:t>
            </a:r>
            <a:r>
              <a:rPr lang="cs-CZ" sz="11200" dirty="0" err="1" smtClean="0">
                <a:latin typeface="Bodoni MT Black" panose="02070A03080606020203" pitchFamily="18" charset="0"/>
              </a:rPr>
              <a:t>Cerálie</a:t>
            </a:r>
            <a:r>
              <a:rPr lang="cs-CZ" sz="11200" dirty="0" smtClean="0">
                <a:latin typeface="Bodoni MT Black" panose="02070A03080606020203" pitchFamily="18" charset="0"/>
              </a:rPr>
              <a:t> nebo pečivo</a:t>
            </a:r>
          </a:p>
          <a:p>
            <a:pPr marL="0" indent="0">
              <a:buNone/>
            </a:pPr>
            <a:r>
              <a:rPr lang="cs-CZ" sz="11200" dirty="0" smtClean="0">
                <a:latin typeface="Bodoni MT Black" panose="02070A03080606020203" pitchFamily="18" charset="0"/>
              </a:rPr>
              <a:t>Svačina kolem 9:00 </a:t>
            </a:r>
            <a:r>
              <a:rPr lang="cs-CZ" sz="11200" dirty="0" err="1" smtClean="0">
                <a:latin typeface="Bodoni MT Black" panose="02070A03080606020203" pitchFamily="18" charset="0"/>
              </a:rPr>
              <a:t>misli</a:t>
            </a:r>
            <a:r>
              <a:rPr lang="cs-CZ" sz="11200" dirty="0" smtClean="0">
                <a:latin typeface="Bodoni MT Black" panose="02070A03080606020203" pitchFamily="18" charset="0"/>
              </a:rPr>
              <a:t> tyčinku</a:t>
            </a:r>
          </a:p>
          <a:p>
            <a:pPr marL="0" indent="0">
              <a:buNone/>
            </a:pPr>
            <a:r>
              <a:rPr lang="cs-CZ" sz="11200" dirty="0" smtClean="0">
                <a:latin typeface="Bodoni MT Black" panose="02070A03080606020203" pitchFamily="18" charset="0"/>
              </a:rPr>
              <a:t>Oběd okolo 12:00 maso s ovocem nebo zeleninou</a:t>
            </a:r>
          </a:p>
          <a:p>
            <a:pPr marL="0" indent="0">
              <a:buNone/>
            </a:pPr>
            <a:r>
              <a:rPr lang="cs-CZ" sz="11200" dirty="0" smtClean="0">
                <a:latin typeface="Bodoni MT Black" panose="02070A03080606020203" pitchFamily="18" charset="0"/>
              </a:rPr>
              <a:t>Večeře  v 19:00  trochu masa se zeleninou</a:t>
            </a:r>
          </a:p>
          <a:p>
            <a:pPr marL="0" indent="0">
              <a:buNone/>
            </a:pPr>
            <a:r>
              <a:rPr lang="cs-CZ" sz="11200" dirty="0" smtClean="0">
                <a:latin typeface="Bodoni MT Black" panose="02070A03080606020203" pitchFamily="18" charset="0"/>
              </a:rPr>
              <a:t>Večerka v 22:00</a:t>
            </a:r>
          </a:p>
          <a:p>
            <a:pPr marL="0" indent="0">
              <a:buNone/>
            </a:pPr>
            <a:endParaRPr lang="cs-CZ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29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Bodoni MT Black" panose="02070A03080606020203" pitchFamily="18" charset="0"/>
              </a:rPr>
              <a:t>Zdraví životní styl </a:t>
            </a:r>
            <a:endParaRPr lang="cs-CZ" dirty="0">
              <a:latin typeface="Bodoni MT Black" panose="02070A030806060202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sz="3200" dirty="0" smtClean="0">
                <a:latin typeface="Bodoni MT Black" panose="02070A03080606020203" pitchFamily="18" charset="0"/>
              </a:rPr>
              <a:t>zdravá strava</a:t>
            </a:r>
          </a:p>
          <a:p>
            <a:pPr algn="ctr"/>
            <a:endParaRPr lang="cs-CZ" sz="3200" dirty="0">
              <a:latin typeface="Bodoni MT Black" panose="02070A03080606020203" pitchFamily="18" charset="0"/>
            </a:endParaRPr>
          </a:p>
          <a:p>
            <a:pPr algn="ctr"/>
            <a:r>
              <a:rPr lang="cs-CZ" sz="3200" dirty="0" smtClean="0">
                <a:latin typeface="Bodoni MT Black" panose="02070A03080606020203" pitchFamily="18" charset="0"/>
              </a:rPr>
              <a:t>Cvičení</a:t>
            </a:r>
          </a:p>
          <a:p>
            <a:pPr algn="ctr"/>
            <a:endParaRPr lang="cs-CZ" sz="3200" dirty="0">
              <a:latin typeface="Bodoni MT Black" panose="02070A03080606020203" pitchFamily="18" charset="0"/>
            </a:endParaRPr>
          </a:p>
          <a:p>
            <a:pPr algn="ctr"/>
            <a:r>
              <a:rPr lang="cs-CZ" sz="3200" dirty="0" smtClean="0">
                <a:latin typeface="Bodoni MT Black" panose="02070A03080606020203" pitchFamily="18" charset="0"/>
              </a:rPr>
              <a:t>Spánek</a:t>
            </a:r>
          </a:p>
          <a:p>
            <a:pPr algn="ctr"/>
            <a:endParaRPr lang="cs-CZ" sz="3200" dirty="0"/>
          </a:p>
          <a:p>
            <a:pPr algn="ctr"/>
            <a:endParaRPr lang="cs-CZ" sz="3200" dirty="0" smtClean="0"/>
          </a:p>
          <a:p>
            <a:pPr algn="ctr"/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922" y="1124744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57756"/>
            <a:ext cx="2160240" cy="2742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359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Bodoni MT Black" panose="02070A03080606020203" pitchFamily="18" charset="0"/>
              </a:rPr>
              <a:t>Graf Zdravého životního stylu v ČR</a:t>
            </a:r>
            <a:endParaRPr lang="cs-CZ" sz="4000" dirty="0">
              <a:latin typeface="Bodoni MT Black" panose="02070A03080606020203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12598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58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188</Words>
  <Application>Microsoft Office PowerPoint</Application>
  <PresentationFormat>Předvádění na obrazovce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ZDRAVÍ ŽIVOTNÍ STYL</vt:lpstr>
      <vt:lpstr>Strava</vt:lpstr>
      <vt:lpstr>Kam by jste se zařadili vy ???</vt:lpstr>
      <vt:lpstr>Aktivity</vt:lpstr>
      <vt:lpstr>Škodlivé a návykové látky </vt:lpstr>
      <vt:lpstr>Volný čas </vt:lpstr>
      <vt:lpstr>Rozpis zdravého  dne</vt:lpstr>
      <vt:lpstr>Zdraví životní styl </vt:lpstr>
      <vt:lpstr>Graf Zdravého životního stylu v ČR</vt:lpstr>
      <vt:lpstr>Čerpal jsem 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ŽIVOTNÍ STYL</dc:title>
  <dc:creator>Zak</dc:creator>
  <cp:lastModifiedBy>Zak</cp:lastModifiedBy>
  <cp:revision>20</cp:revision>
  <dcterms:created xsi:type="dcterms:W3CDTF">2015-05-15T06:33:27Z</dcterms:created>
  <dcterms:modified xsi:type="dcterms:W3CDTF">2015-05-15T08:57:52Z</dcterms:modified>
</cp:coreProperties>
</file>