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Kouříte?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cat>
            <c:strRef>
              <c:f>List1!$A$2:$A$5</c:f>
              <c:strCache>
                <c:ptCount val="2"/>
                <c:pt idx="0">
                  <c:v>NE</c:v>
                </c:pt>
                <c:pt idx="1">
                  <c:v>ANO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63.11</c:v>
                </c:pt>
                <c:pt idx="1">
                  <c:v>37.880000000000003</c:v>
                </c:pt>
                <c:pt idx="2">
                  <c:v>0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1.xml"/><Relationship Id="rId3" Type="http://schemas.openxmlformats.org/officeDocument/2006/relationships/slide" Target="../slides/slide5.xml"/><Relationship Id="rId7" Type="http://schemas.openxmlformats.org/officeDocument/2006/relationships/slide" Target="../slides/slide9.xml"/><Relationship Id="rId2" Type="http://schemas.openxmlformats.org/officeDocument/2006/relationships/slide" Target="../slides/slide4.xml"/><Relationship Id="rId1" Type="http://schemas.openxmlformats.org/officeDocument/2006/relationships/slide" Target="../slides/slide1.xml"/><Relationship Id="rId6" Type="http://schemas.openxmlformats.org/officeDocument/2006/relationships/slide" Target="../slides/slide6.xml"/><Relationship Id="rId5" Type="http://schemas.openxmlformats.org/officeDocument/2006/relationships/slide" Target="../slides/slide7.xml"/><Relationship Id="rId4" Type="http://schemas.openxmlformats.org/officeDocument/2006/relationships/slide" Target="../slides/slide8.xml"/><Relationship Id="rId9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6D7D8-7B99-4DE2-90ED-D780D23AC21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73F913F-54B0-424B-B61A-E65B108CEC16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1" action="ppaction://hlinksldjump"/>
            </a:rPr>
            <a:t>Životní styl</a:t>
          </a:r>
          <a:endParaRPr lang="cs-CZ" dirty="0"/>
        </a:p>
      </dgm:t>
    </dgm:pt>
    <dgm:pt modelId="{148E3EF8-D54B-4EC4-A9B3-90C5978A0D40}" type="parTrans" cxnId="{413A98A8-3712-47FF-A55A-F8FCB943132D}">
      <dgm:prSet/>
      <dgm:spPr/>
      <dgm:t>
        <a:bodyPr/>
        <a:lstStyle/>
        <a:p>
          <a:endParaRPr lang="cs-CZ"/>
        </a:p>
      </dgm:t>
    </dgm:pt>
    <dgm:pt modelId="{1BFD586C-BF48-4445-820D-619BAFC5813B}" type="sibTrans" cxnId="{413A98A8-3712-47FF-A55A-F8FCB943132D}">
      <dgm:prSet/>
      <dgm:spPr/>
      <dgm:t>
        <a:bodyPr/>
        <a:lstStyle/>
        <a:p>
          <a:endParaRPr lang="cs-CZ"/>
        </a:p>
      </dgm:t>
    </dgm:pt>
    <dgm:pt modelId="{B86E2424-4F92-431C-AF1F-90F330B34DD8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2" action="ppaction://hlinksldjump"/>
            </a:rPr>
            <a:t>Styly života</a:t>
          </a:r>
          <a:endParaRPr lang="cs-CZ" dirty="0"/>
        </a:p>
      </dgm:t>
    </dgm:pt>
    <dgm:pt modelId="{4A5D62F4-6F9F-45B8-9B40-AF2CA2E73EEE}" type="parTrans" cxnId="{5865C577-BE8B-4D69-95F5-EC4386E8ACA0}">
      <dgm:prSet/>
      <dgm:spPr/>
      <dgm:t>
        <a:bodyPr/>
        <a:lstStyle/>
        <a:p>
          <a:endParaRPr lang="cs-CZ"/>
        </a:p>
      </dgm:t>
    </dgm:pt>
    <dgm:pt modelId="{98030AFD-D927-41D8-91B8-BB8F3E7DFF44}" type="sibTrans" cxnId="{5865C577-BE8B-4D69-95F5-EC4386E8ACA0}">
      <dgm:prSet/>
      <dgm:spPr/>
      <dgm:t>
        <a:bodyPr/>
        <a:lstStyle/>
        <a:p>
          <a:endParaRPr lang="cs-CZ"/>
        </a:p>
      </dgm:t>
    </dgm:pt>
    <dgm:pt modelId="{8A5450B9-CAE8-45E8-820F-E03729EB545D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3" action="ppaction://hlinksldjump"/>
            </a:rPr>
            <a:t>Zdravý život</a:t>
          </a:r>
          <a:endParaRPr lang="cs-CZ" dirty="0"/>
        </a:p>
      </dgm:t>
    </dgm:pt>
    <dgm:pt modelId="{52D24D6E-303C-4B21-B5DC-A4A5BA44DFE0}" type="parTrans" cxnId="{738DC32F-26B3-4F7B-98B9-669AD75E9D59}">
      <dgm:prSet/>
      <dgm:spPr/>
      <dgm:t>
        <a:bodyPr/>
        <a:lstStyle/>
        <a:p>
          <a:endParaRPr lang="cs-CZ"/>
        </a:p>
      </dgm:t>
    </dgm:pt>
    <dgm:pt modelId="{7C163BD7-B33B-4D46-BC5C-3E1B1909C5BF}" type="sibTrans" cxnId="{738DC32F-26B3-4F7B-98B9-669AD75E9D59}">
      <dgm:prSet/>
      <dgm:spPr/>
      <dgm:t>
        <a:bodyPr/>
        <a:lstStyle/>
        <a:p>
          <a:endParaRPr lang="cs-CZ"/>
        </a:p>
      </dgm:t>
    </dgm:pt>
    <dgm:pt modelId="{CC4C6AB3-AA82-492D-BC3E-68B4AEE36945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4" action="ppaction://hlinksldjump"/>
            </a:rPr>
            <a:t>Kouření</a:t>
          </a:r>
          <a:endParaRPr lang="cs-CZ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B74E95E-4544-4DDA-BF03-81B01DE7375D}" type="parTrans" cxnId="{692D7059-148E-4C6E-BF4A-C90E1D5E128B}">
      <dgm:prSet/>
      <dgm:spPr/>
      <dgm:t>
        <a:bodyPr/>
        <a:lstStyle/>
        <a:p>
          <a:endParaRPr lang="cs-CZ"/>
        </a:p>
      </dgm:t>
    </dgm:pt>
    <dgm:pt modelId="{C1DFD535-C934-4F1A-BF1A-9528FFFFF5E3}" type="sibTrans" cxnId="{692D7059-148E-4C6E-BF4A-C90E1D5E128B}">
      <dgm:prSet/>
      <dgm:spPr/>
      <dgm:t>
        <a:bodyPr/>
        <a:lstStyle/>
        <a:p>
          <a:endParaRPr lang="cs-CZ"/>
        </a:p>
      </dgm:t>
    </dgm:pt>
    <dgm:pt modelId="{4495A958-07C5-49AD-A678-A01A3CC7C0D9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5" action="ppaction://hlinksldjump"/>
            </a:rPr>
            <a:t>cvičení</a:t>
          </a:r>
          <a:endParaRPr lang="cs-CZ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2E8BC60E-A287-4EF2-857D-E10E81BB7E0F}" type="parTrans" cxnId="{75F1F19D-8C76-4467-96BF-72EAA28DB20B}">
      <dgm:prSet/>
      <dgm:spPr/>
      <dgm:t>
        <a:bodyPr/>
        <a:lstStyle/>
        <a:p>
          <a:endParaRPr lang="cs-CZ"/>
        </a:p>
      </dgm:t>
    </dgm:pt>
    <dgm:pt modelId="{A922B653-67DE-4A07-95BB-DEE05F694851}" type="sibTrans" cxnId="{75F1F19D-8C76-4467-96BF-72EAA28DB20B}">
      <dgm:prSet/>
      <dgm:spPr/>
      <dgm:t>
        <a:bodyPr/>
        <a:lstStyle/>
        <a:p>
          <a:endParaRPr lang="cs-CZ"/>
        </a:p>
      </dgm:t>
    </dgm:pt>
    <dgm:pt modelId="{2EF66F09-DC8D-4625-B4E4-20030D90C692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6" action="ppaction://hlinksldjump"/>
            </a:rPr>
            <a:t>Výživa</a:t>
          </a:r>
          <a:endParaRPr lang="cs-CZ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DBDAB6B6-A2F1-4245-B436-C101CCCD5A6E}" type="parTrans" cxnId="{0D568A9A-9F3D-4675-BD99-49904648C5F5}">
      <dgm:prSet/>
      <dgm:spPr/>
      <dgm:t>
        <a:bodyPr/>
        <a:lstStyle/>
        <a:p>
          <a:endParaRPr lang="cs-CZ"/>
        </a:p>
      </dgm:t>
    </dgm:pt>
    <dgm:pt modelId="{D4CEA79E-2646-4329-809A-818D0D342B91}" type="sibTrans" cxnId="{0D568A9A-9F3D-4675-BD99-49904648C5F5}">
      <dgm:prSet/>
      <dgm:spPr/>
      <dgm:t>
        <a:bodyPr/>
        <a:lstStyle/>
        <a:p>
          <a:endParaRPr lang="cs-CZ"/>
        </a:p>
      </dgm:t>
    </dgm:pt>
    <dgm:pt modelId="{349C36AD-0512-4838-9931-87383EAFD05B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7" action="ppaction://hlinksldjump"/>
            </a:rPr>
            <a:t>Obrázky</a:t>
          </a:r>
          <a:endParaRPr lang="cs-CZ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B26E2880-7E66-450B-A2C2-1D08786A5F43}" type="parTrans" cxnId="{A77E28E7-A304-436F-B50A-9E6215B0D213}">
      <dgm:prSet/>
      <dgm:spPr/>
      <dgm:t>
        <a:bodyPr/>
        <a:lstStyle/>
        <a:p>
          <a:endParaRPr lang="cs-CZ"/>
        </a:p>
      </dgm:t>
    </dgm:pt>
    <dgm:pt modelId="{3E442609-0522-4BAA-A55B-708F284E1BC8}" type="sibTrans" cxnId="{A77E28E7-A304-436F-B50A-9E6215B0D213}">
      <dgm:prSet/>
      <dgm:spPr/>
      <dgm:t>
        <a:bodyPr/>
        <a:lstStyle/>
        <a:p>
          <a:endParaRPr lang="cs-CZ"/>
        </a:p>
      </dgm:t>
    </dgm:pt>
    <dgm:pt modelId="{527F5733-3601-4029-B99C-A67BBAB8D212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8" action="ppaction://hlinksldjump"/>
            </a:rPr>
            <a:t>klid</a:t>
          </a:r>
          <a:endParaRPr lang="cs-CZ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4D9EAE2E-E418-4C44-AFD8-FC5F0100D93A}" type="parTrans" cxnId="{E4F4DD3A-E506-4C2A-A36B-4A82308C9EA4}">
      <dgm:prSet/>
      <dgm:spPr/>
      <dgm:t>
        <a:bodyPr/>
        <a:lstStyle/>
        <a:p>
          <a:endParaRPr lang="cs-CZ"/>
        </a:p>
      </dgm:t>
    </dgm:pt>
    <dgm:pt modelId="{80783021-671B-4716-A601-355DDCBFA613}" type="sibTrans" cxnId="{E4F4DD3A-E506-4C2A-A36B-4A82308C9EA4}">
      <dgm:prSet/>
      <dgm:spPr/>
      <dgm:t>
        <a:bodyPr/>
        <a:lstStyle/>
        <a:p>
          <a:endParaRPr lang="cs-CZ"/>
        </a:p>
      </dgm:t>
    </dgm:pt>
    <dgm:pt modelId="{D847D580-3E8F-447E-8EE9-799ED4421B55}">
      <dgm:prSet phldrT="[Text]"/>
      <dgm:spPr/>
      <dgm:t>
        <a:bodyPr/>
        <a:lstStyle/>
        <a:p>
          <a:r>
            <a:rPr lang="cs-CZ" dirty="0" smtClean="0">
              <a:hlinkClick xmlns:r="http://schemas.openxmlformats.org/officeDocument/2006/relationships" r:id="rId9" action="ppaction://hlinksldjump"/>
            </a:rPr>
            <a:t>závěr</a:t>
          </a:r>
          <a:endParaRPr lang="cs-CZ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D1E57B88-3733-40C9-B390-D8E44BC740BA}" type="parTrans" cxnId="{4B817F2D-7382-4153-889E-A27C677A4127}">
      <dgm:prSet/>
      <dgm:spPr/>
      <dgm:t>
        <a:bodyPr/>
        <a:lstStyle/>
        <a:p>
          <a:endParaRPr lang="cs-CZ"/>
        </a:p>
      </dgm:t>
    </dgm:pt>
    <dgm:pt modelId="{98AA3ACE-0D45-411A-8D3D-8E1B094C28B8}" type="sibTrans" cxnId="{4B817F2D-7382-4153-889E-A27C677A4127}">
      <dgm:prSet/>
      <dgm:spPr/>
      <dgm:t>
        <a:bodyPr/>
        <a:lstStyle/>
        <a:p>
          <a:endParaRPr lang="cs-CZ"/>
        </a:p>
      </dgm:t>
    </dgm:pt>
    <dgm:pt modelId="{22B1D956-F1DB-4D1B-B5A7-A10F3FDC76E3}" type="pres">
      <dgm:prSet presAssocID="{9396D7D8-7B99-4DE2-90ED-D780D23AC21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E5A98C87-EDE9-48CE-B670-C4031ED5B507}" type="pres">
      <dgm:prSet presAssocID="{C73F913F-54B0-424B-B61A-E65B108CEC16}" presName="compNode" presStyleCnt="0"/>
      <dgm:spPr/>
    </dgm:pt>
    <dgm:pt modelId="{71A4154F-6D8D-41D7-AD07-8964AB420E75}" type="pres">
      <dgm:prSet presAssocID="{C73F913F-54B0-424B-B61A-E65B108CEC16}" presName="dummyConnPt" presStyleCnt="0"/>
      <dgm:spPr/>
    </dgm:pt>
    <dgm:pt modelId="{A4D3904F-50CB-4DFD-AB3D-394D0D15D4C5}" type="pres">
      <dgm:prSet presAssocID="{C73F913F-54B0-424B-B61A-E65B108CEC1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96F970-0F25-4575-88D5-8F45D4B5CB81}" type="pres">
      <dgm:prSet presAssocID="{1BFD586C-BF48-4445-820D-619BAFC5813B}" presName="sibTrans" presStyleLbl="bgSibTrans2D1" presStyleIdx="0" presStyleCnt="8"/>
      <dgm:spPr/>
      <dgm:t>
        <a:bodyPr/>
        <a:lstStyle/>
        <a:p>
          <a:endParaRPr lang="cs-CZ"/>
        </a:p>
      </dgm:t>
    </dgm:pt>
    <dgm:pt modelId="{355AA845-3AF5-4E41-9EE1-3BE7F12AF6FD}" type="pres">
      <dgm:prSet presAssocID="{B86E2424-4F92-431C-AF1F-90F330B34DD8}" presName="compNode" presStyleCnt="0"/>
      <dgm:spPr/>
    </dgm:pt>
    <dgm:pt modelId="{664E22B4-F950-47A5-BF9D-87E915342214}" type="pres">
      <dgm:prSet presAssocID="{B86E2424-4F92-431C-AF1F-90F330B34DD8}" presName="dummyConnPt" presStyleCnt="0"/>
      <dgm:spPr/>
    </dgm:pt>
    <dgm:pt modelId="{82CB9021-687D-447C-9D1D-C128C45204FC}" type="pres">
      <dgm:prSet presAssocID="{B86E2424-4F92-431C-AF1F-90F330B34DD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5639B7-D35B-4525-919A-58441FB3FDCC}" type="pres">
      <dgm:prSet presAssocID="{98030AFD-D927-41D8-91B8-BB8F3E7DFF44}" presName="sibTrans" presStyleLbl="bgSibTrans2D1" presStyleIdx="1" presStyleCnt="8"/>
      <dgm:spPr/>
      <dgm:t>
        <a:bodyPr/>
        <a:lstStyle/>
        <a:p>
          <a:endParaRPr lang="cs-CZ"/>
        </a:p>
      </dgm:t>
    </dgm:pt>
    <dgm:pt modelId="{19ABB9D3-7C8D-4461-9E4F-D533770213D8}" type="pres">
      <dgm:prSet presAssocID="{8A5450B9-CAE8-45E8-820F-E03729EB545D}" presName="compNode" presStyleCnt="0"/>
      <dgm:spPr/>
    </dgm:pt>
    <dgm:pt modelId="{FF89B8A5-5A40-4771-A3BB-5DDAD5DD10CC}" type="pres">
      <dgm:prSet presAssocID="{8A5450B9-CAE8-45E8-820F-E03729EB545D}" presName="dummyConnPt" presStyleCnt="0"/>
      <dgm:spPr/>
    </dgm:pt>
    <dgm:pt modelId="{56175DCB-C0C8-44EC-A3AC-C3F54667FCDF}" type="pres">
      <dgm:prSet presAssocID="{8A5450B9-CAE8-45E8-820F-E03729EB545D}" presName="node" presStyleLbl="node1" presStyleIdx="2" presStyleCnt="9" custLinFactNeighborX="4143" custLinFactNeighborY="27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CFF577-2523-43BA-AA81-4362A92AA7C8}" type="pres">
      <dgm:prSet presAssocID="{7C163BD7-B33B-4D46-BC5C-3E1B1909C5BF}" presName="sibTrans" presStyleLbl="bgSibTrans2D1" presStyleIdx="2" presStyleCnt="8"/>
      <dgm:spPr/>
      <dgm:t>
        <a:bodyPr/>
        <a:lstStyle/>
        <a:p>
          <a:endParaRPr lang="cs-CZ"/>
        </a:p>
      </dgm:t>
    </dgm:pt>
    <dgm:pt modelId="{F0779F76-4D92-4AB8-B9E0-9D78B40562AB}" type="pres">
      <dgm:prSet presAssocID="{CC4C6AB3-AA82-492D-BC3E-68B4AEE36945}" presName="compNode" presStyleCnt="0"/>
      <dgm:spPr/>
    </dgm:pt>
    <dgm:pt modelId="{506CE0E0-C39E-466D-98F7-90F9A0658301}" type="pres">
      <dgm:prSet presAssocID="{CC4C6AB3-AA82-492D-BC3E-68B4AEE36945}" presName="dummyConnPt" presStyleCnt="0"/>
      <dgm:spPr/>
    </dgm:pt>
    <dgm:pt modelId="{C76591A0-E2B8-46F6-A3C7-DCAE5ACAEB65}" type="pres">
      <dgm:prSet presAssocID="{CC4C6AB3-AA82-492D-BC3E-68B4AEE36945}" presName="node" presStyleLbl="node1" presStyleIdx="3" presStyleCnt="9" custLinFactNeighborX="5301" custLinFactNeighborY="997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781834-7D93-41B7-9282-35A63E0AEF47}" type="pres">
      <dgm:prSet presAssocID="{C1DFD535-C934-4F1A-BF1A-9528FFFFF5E3}" presName="sibTrans" presStyleLbl="bgSibTrans2D1" presStyleIdx="3" presStyleCnt="8"/>
      <dgm:spPr/>
      <dgm:t>
        <a:bodyPr/>
        <a:lstStyle/>
        <a:p>
          <a:endParaRPr lang="cs-CZ"/>
        </a:p>
      </dgm:t>
    </dgm:pt>
    <dgm:pt modelId="{56C246BE-71AE-485B-A713-26C956DE0AAC}" type="pres">
      <dgm:prSet presAssocID="{4495A958-07C5-49AD-A678-A01A3CC7C0D9}" presName="compNode" presStyleCnt="0"/>
      <dgm:spPr/>
    </dgm:pt>
    <dgm:pt modelId="{D5E7B225-28E1-416D-8090-A986BE295060}" type="pres">
      <dgm:prSet presAssocID="{4495A958-07C5-49AD-A678-A01A3CC7C0D9}" presName="dummyConnPt" presStyleCnt="0"/>
      <dgm:spPr/>
    </dgm:pt>
    <dgm:pt modelId="{B8A53B69-F22D-4931-AEE6-8DD81643DD7D}" type="pres">
      <dgm:prSet presAssocID="{4495A958-07C5-49AD-A678-A01A3CC7C0D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7B590C-001A-46F8-90A5-A0C440F98629}" type="pres">
      <dgm:prSet presAssocID="{A922B653-67DE-4A07-95BB-DEE05F694851}" presName="sibTrans" presStyleLbl="bgSibTrans2D1" presStyleIdx="4" presStyleCnt="8"/>
      <dgm:spPr/>
      <dgm:t>
        <a:bodyPr/>
        <a:lstStyle/>
        <a:p>
          <a:endParaRPr lang="cs-CZ"/>
        </a:p>
      </dgm:t>
    </dgm:pt>
    <dgm:pt modelId="{F25BF536-E4F6-4EF0-84EE-D4954472EA3B}" type="pres">
      <dgm:prSet presAssocID="{2EF66F09-DC8D-4625-B4E4-20030D90C692}" presName="compNode" presStyleCnt="0"/>
      <dgm:spPr/>
    </dgm:pt>
    <dgm:pt modelId="{EFC3BE17-31DB-4FAC-8EC0-A93FB1050B83}" type="pres">
      <dgm:prSet presAssocID="{2EF66F09-DC8D-4625-B4E4-20030D90C692}" presName="dummyConnPt" presStyleCnt="0"/>
      <dgm:spPr/>
    </dgm:pt>
    <dgm:pt modelId="{9F1A624B-7C4B-411D-98F0-C593C6C29771}" type="pres">
      <dgm:prSet presAssocID="{2EF66F09-DC8D-4625-B4E4-20030D90C69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BAF2C5-17FC-481F-AEEC-2D95656E621A}" type="pres">
      <dgm:prSet presAssocID="{D4CEA79E-2646-4329-809A-818D0D342B91}" presName="sibTrans" presStyleLbl="bgSibTrans2D1" presStyleIdx="5" presStyleCnt="8"/>
      <dgm:spPr/>
      <dgm:t>
        <a:bodyPr/>
        <a:lstStyle/>
        <a:p>
          <a:endParaRPr lang="cs-CZ"/>
        </a:p>
      </dgm:t>
    </dgm:pt>
    <dgm:pt modelId="{02E5BFCB-A83C-4783-ADB8-1FAEA7A0DD3A}" type="pres">
      <dgm:prSet presAssocID="{349C36AD-0512-4838-9931-87383EAFD05B}" presName="compNode" presStyleCnt="0"/>
      <dgm:spPr/>
    </dgm:pt>
    <dgm:pt modelId="{694D70CA-8B88-493D-8022-9B95AC7A8214}" type="pres">
      <dgm:prSet presAssocID="{349C36AD-0512-4838-9931-87383EAFD05B}" presName="dummyConnPt" presStyleCnt="0"/>
      <dgm:spPr/>
    </dgm:pt>
    <dgm:pt modelId="{AFAB0E69-7D0C-4AAA-94B2-6BFA029FCFB3}" type="pres">
      <dgm:prSet presAssocID="{349C36AD-0512-4838-9931-87383EAFD05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223C12-E0EA-4182-8052-D10521CD5F03}" type="pres">
      <dgm:prSet presAssocID="{3E442609-0522-4BAA-A55B-708F284E1BC8}" presName="sibTrans" presStyleLbl="bgSibTrans2D1" presStyleIdx="6" presStyleCnt="8"/>
      <dgm:spPr/>
      <dgm:t>
        <a:bodyPr/>
        <a:lstStyle/>
        <a:p>
          <a:endParaRPr lang="cs-CZ"/>
        </a:p>
      </dgm:t>
    </dgm:pt>
    <dgm:pt modelId="{E2F84A5C-DBD8-49B4-9D36-B205B208AA57}" type="pres">
      <dgm:prSet presAssocID="{527F5733-3601-4029-B99C-A67BBAB8D212}" presName="compNode" presStyleCnt="0"/>
      <dgm:spPr/>
    </dgm:pt>
    <dgm:pt modelId="{52AC45D7-1C8B-48DE-9142-1FF8E785947F}" type="pres">
      <dgm:prSet presAssocID="{527F5733-3601-4029-B99C-A67BBAB8D212}" presName="dummyConnPt" presStyleCnt="0"/>
      <dgm:spPr/>
    </dgm:pt>
    <dgm:pt modelId="{FF1287E6-ADB5-45C9-8E4F-C69D66FF49E2}" type="pres">
      <dgm:prSet presAssocID="{527F5733-3601-4029-B99C-A67BBAB8D212}" presName="node" presStyleLbl="node1" presStyleIdx="7" presStyleCnt="9" custLinFactNeighborX="2131" custLinFactNeighborY="-207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942DB28-6B9A-4340-ABA7-DBD49ACD5383}" type="pres">
      <dgm:prSet presAssocID="{80783021-671B-4716-A601-355DDCBFA613}" presName="sibTrans" presStyleLbl="bgSibTrans2D1" presStyleIdx="7" presStyleCnt="8"/>
      <dgm:spPr/>
      <dgm:t>
        <a:bodyPr/>
        <a:lstStyle/>
        <a:p>
          <a:endParaRPr lang="cs-CZ"/>
        </a:p>
      </dgm:t>
    </dgm:pt>
    <dgm:pt modelId="{BAA7310B-22FF-4E31-B2F8-BD94F8B63C78}" type="pres">
      <dgm:prSet presAssocID="{D847D580-3E8F-447E-8EE9-799ED4421B55}" presName="compNode" presStyleCnt="0"/>
      <dgm:spPr/>
    </dgm:pt>
    <dgm:pt modelId="{6271037E-DA25-453A-9FFB-58E4FEE83BB3}" type="pres">
      <dgm:prSet presAssocID="{D847D580-3E8F-447E-8EE9-799ED4421B55}" presName="dummyConnPt" presStyleCnt="0"/>
      <dgm:spPr/>
    </dgm:pt>
    <dgm:pt modelId="{C2291052-9DB8-4AEE-AEEC-FB416D146A5C}" type="pres">
      <dgm:prSet presAssocID="{D847D580-3E8F-447E-8EE9-799ED4421B5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34A5076-E1A6-4A7D-9688-CB43FD89AF75}" type="presOf" srcId="{7C163BD7-B33B-4D46-BC5C-3E1B1909C5BF}" destId="{00CFF577-2523-43BA-AA81-4362A92AA7C8}" srcOrd="0" destOrd="0" presId="urn:microsoft.com/office/officeart/2005/8/layout/bProcess4"/>
    <dgm:cxn modelId="{82077521-D871-4837-8F8F-14DD93714285}" type="presOf" srcId="{80783021-671B-4716-A601-355DDCBFA613}" destId="{C942DB28-6B9A-4340-ABA7-DBD49ACD5383}" srcOrd="0" destOrd="0" presId="urn:microsoft.com/office/officeart/2005/8/layout/bProcess4"/>
    <dgm:cxn modelId="{5EACF6F9-C5E9-4C10-8E59-23CAC1AD1B5C}" type="presOf" srcId="{4495A958-07C5-49AD-A678-A01A3CC7C0D9}" destId="{B8A53B69-F22D-4931-AEE6-8DD81643DD7D}" srcOrd="0" destOrd="0" presId="urn:microsoft.com/office/officeart/2005/8/layout/bProcess4"/>
    <dgm:cxn modelId="{0FB5B712-ED8A-450C-BBEC-1395D4665D03}" type="presOf" srcId="{3E442609-0522-4BAA-A55B-708F284E1BC8}" destId="{FD223C12-E0EA-4182-8052-D10521CD5F03}" srcOrd="0" destOrd="0" presId="urn:microsoft.com/office/officeart/2005/8/layout/bProcess4"/>
    <dgm:cxn modelId="{D1578C67-0B4E-4E59-8EF8-0477F82251D8}" type="presOf" srcId="{98030AFD-D927-41D8-91B8-BB8F3E7DFF44}" destId="{005639B7-D35B-4525-919A-58441FB3FDCC}" srcOrd="0" destOrd="0" presId="urn:microsoft.com/office/officeart/2005/8/layout/bProcess4"/>
    <dgm:cxn modelId="{413A98A8-3712-47FF-A55A-F8FCB943132D}" srcId="{9396D7D8-7B99-4DE2-90ED-D780D23AC21E}" destId="{C73F913F-54B0-424B-B61A-E65B108CEC16}" srcOrd="0" destOrd="0" parTransId="{148E3EF8-D54B-4EC4-A9B3-90C5978A0D40}" sibTransId="{1BFD586C-BF48-4445-820D-619BAFC5813B}"/>
    <dgm:cxn modelId="{12B4F655-043B-4E00-B096-9BCA3DE6B5CD}" type="presOf" srcId="{D847D580-3E8F-447E-8EE9-799ED4421B55}" destId="{C2291052-9DB8-4AEE-AEEC-FB416D146A5C}" srcOrd="0" destOrd="0" presId="urn:microsoft.com/office/officeart/2005/8/layout/bProcess4"/>
    <dgm:cxn modelId="{75F1F19D-8C76-4467-96BF-72EAA28DB20B}" srcId="{9396D7D8-7B99-4DE2-90ED-D780D23AC21E}" destId="{4495A958-07C5-49AD-A678-A01A3CC7C0D9}" srcOrd="4" destOrd="0" parTransId="{2E8BC60E-A287-4EF2-857D-E10E81BB7E0F}" sibTransId="{A922B653-67DE-4A07-95BB-DEE05F694851}"/>
    <dgm:cxn modelId="{C38B5302-F246-4DCC-AFE4-647864800752}" type="presOf" srcId="{2EF66F09-DC8D-4625-B4E4-20030D90C692}" destId="{9F1A624B-7C4B-411D-98F0-C593C6C29771}" srcOrd="0" destOrd="0" presId="urn:microsoft.com/office/officeart/2005/8/layout/bProcess4"/>
    <dgm:cxn modelId="{4B87D451-95B7-4DE6-9B1F-5177C144ABF7}" type="presOf" srcId="{C1DFD535-C934-4F1A-BF1A-9528FFFFF5E3}" destId="{71781834-7D93-41B7-9282-35A63E0AEF47}" srcOrd="0" destOrd="0" presId="urn:microsoft.com/office/officeart/2005/8/layout/bProcess4"/>
    <dgm:cxn modelId="{8061627E-F8C4-4904-BAD6-7FA2092A2091}" type="presOf" srcId="{C73F913F-54B0-424B-B61A-E65B108CEC16}" destId="{A4D3904F-50CB-4DFD-AB3D-394D0D15D4C5}" srcOrd="0" destOrd="0" presId="urn:microsoft.com/office/officeart/2005/8/layout/bProcess4"/>
    <dgm:cxn modelId="{4BE6CBE4-EB98-4E2D-8B4F-AB50A8A062BE}" type="presOf" srcId="{CC4C6AB3-AA82-492D-BC3E-68B4AEE36945}" destId="{C76591A0-E2B8-46F6-A3C7-DCAE5ACAEB65}" srcOrd="0" destOrd="0" presId="urn:microsoft.com/office/officeart/2005/8/layout/bProcess4"/>
    <dgm:cxn modelId="{82E9F754-2228-4A49-9CAA-322FF6386D01}" type="presOf" srcId="{527F5733-3601-4029-B99C-A67BBAB8D212}" destId="{FF1287E6-ADB5-45C9-8E4F-C69D66FF49E2}" srcOrd="0" destOrd="0" presId="urn:microsoft.com/office/officeart/2005/8/layout/bProcess4"/>
    <dgm:cxn modelId="{26C17C90-3C99-4120-B4B1-9E88C39F8A1D}" type="presOf" srcId="{349C36AD-0512-4838-9931-87383EAFD05B}" destId="{AFAB0E69-7D0C-4AAA-94B2-6BFA029FCFB3}" srcOrd="0" destOrd="0" presId="urn:microsoft.com/office/officeart/2005/8/layout/bProcess4"/>
    <dgm:cxn modelId="{BDBA4F24-1EC8-4EBA-8994-550CAF12F107}" type="presOf" srcId="{9396D7D8-7B99-4DE2-90ED-D780D23AC21E}" destId="{22B1D956-F1DB-4D1B-B5A7-A10F3FDC76E3}" srcOrd="0" destOrd="0" presId="urn:microsoft.com/office/officeart/2005/8/layout/bProcess4"/>
    <dgm:cxn modelId="{1FCC6932-A442-463D-843D-01C8504C87AF}" type="presOf" srcId="{D4CEA79E-2646-4329-809A-818D0D342B91}" destId="{F6BAF2C5-17FC-481F-AEEC-2D95656E621A}" srcOrd="0" destOrd="0" presId="urn:microsoft.com/office/officeart/2005/8/layout/bProcess4"/>
    <dgm:cxn modelId="{E4F4DD3A-E506-4C2A-A36B-4A82308C9EA4}" srcId="{9396D7D8-7B99-4DE2-90ED-D780D23AC21E}" destId="{527F5733-3601-4029-B99C-A67BBAB8D212}" srcOrd="7" destOrd="0" parTransId="{4D9EAE2E-E418-4C44-AFD8-FC5F0100D93A}" sibTransId="{80783021-671B-4716-A601-355DDCBFA613}"/>
    <dgm:cxn modelId="{4C8F5F3F-FDA6-4316-AED2-6B946C530302}" type="presOf" srcId="{A922B653-67DE-4A07-95BB-DEE05F694851}" destId="{5F7B590C-001A-46F8-90A5-A0C440F98629}" srcOrd="0" destOrd="0" presId="urn:microsoft.com/office/officeart/2005/8/layout/bProcess4"/>
    <dgm:cxn modelId="{5865C577-BE8B-4D69-95F5-EC4386E8ACA0}" srcId="{9396D7D8-7B99-4DE2-90ED-D780D23AC21E}" destId="{B86E2424-4F92-431C-AF1F-90F330B34DD8}" srcOrd="1" destOrd="0" parTransId="{4A5D62F4-6F9F-45B8-9B40-AF2CA2E73EEE}" sibTransId="{98030AFD-D927-41D8-91B8-BB8F3E7DFF44}"/>
    <dgm:cxn modelId="{0D568A9A-9F3D-4675-BD99-49904648C5F5}" srcId="{9396D7D8-7B99-4DE2-90ED-D780D23AC21E}" destId="{2EF66F09-DC8D-4625-B4E4-20030D90C692}" srcOrd="5" destOrd="0" parTransId="{DBDAB6B6-A2F1-4245-B436-C101CCCD5A6E}" sibTransId="{D4CEA79E-2646-4329-809A-818D0D342B91}"/>
    <dgm:cxn modelId="{A77E28E7-A304-436F-B50A-9E6215B0D213}" srcId="{9396D7D8-7B99-4DE2-90ED-D780D23AC21E}" destId="{349C36AD-0512-4838-9931-87383EAFD05B}" srcOrd="6" destOrd="0" parTransId="{B26E2880-7E66-450B-A2C2-1D08786A5F43}" sibTransId="{3E442609-0522-4BAA-A55B-708F284E1BC8}"/>
    <dgm:cxn modelId="{738DC32F-26B3-4F7B-98B9-669AD75E9D59}" srcId="{9396D7D8-7B99-4DE2-90ED-D780D23AC21E}" destId="{8A5450B9-CAE8-45E8-820F-E03729EB545D}" srcOrd="2" destOrd="0" parTransId="{52D24D6E-303C-4B21-B5DC-A4A5BA44DFE0}" sibTransId="{7C163BD7-B33B-4D46-BC5C-3E1B1909C5BF}"/>
    <dgm:cxn modelId="{4B817F2D-7382-4153-889E-A27C677A4127}" srcId="{9396D7D8-7B99-4DE2-90ED-D780D23AC21E}" destId="{D847D580-3E8F-447E-8EE9-799ED4421B55}" srcOrd="8" destOrd="0" parTransId="{D1E57B88-3733-40C9-B390-D8E44BC740BA}" sibTransId="{98AA3ACE-0D45-411A-8D3D-8E1B094C28B8}"/>
    <dgm:cxn modelId="{DD444918-EAFF-42D8-875C-BEFC39E24B3A}" type="presOf" srcId="{B86E2424-4F92-431C-AF1F-90F330B34DD8}" destId="{82CB9021-687D-447C-9D1D-C128C45204FC}" srcOrd="0" destOrd="0" presId="urn:microsoft.com/office/officeart/2005/8/layout/bProcess4"/>
    <dgm:cxn modelId="{692D7059-148E-4C6E-BF4A-C90E1D5E128B}" srcId="{9396D7D8-7B99-4DE2-90ED-D780D23AC21E}" destId="{CC4C6AB3-AA82-492D-BC3E-68B4AEE36945}" srcOrd="3" destOrd="0" parTransId="{BB74E95E-4544-4DDA-BF03-81B01DE7375D}" sibTransId="{C1DFD535-C934-4F1A-BF1A-9528FFFFF5E3}"/>
    <dgm:cxn modelId="{4F27DB9D-EBF6-4E7C-BA8D-7AF2B2E64F8E}" type="presOf" srcId="{8A5450B9-CAE8-45E8-820F-E03729EB545D}" destId="{56175DCB-C0C8-44EC-A3AC-C3F54667FCDF}" srcOrd="0" destOrd="0" presId="urn:microsoft.com/office/officeart/2005/8/layout/bProcess4"/>
    <dgm:cxn modelId="{F85EBA1C-FA60-404F-8467-CCA5B8F1F2E1}" type="presOf" srcId="{1BFD586C-BF48-4445-820D-619BAFC5813B}" destId="{8496F970-0F25-4575-88D5-8F45D4B5CB81}" srcOrd="0" destOrd="0" presId="urn:microsoft.com/office/officeart/2005/8/layout/bProcess4"/>
    <dgm:cxn modelId="{7E7927A6-318B-4BFC-9A70-2C7632A472E1}" type="presParOf" srcId="{22B1D956-F1DB-4D1B-B5A7-A10F3FDC76E3}" destId="{E5A98C87-EDE9-48CE-B670-C4031ED5B507}" srcOrd="0" destOrd="0" presId="urn:microsoft.com/office/officeart/2005/8/layout/bProcess4"/>
    <dgm:cxn modelId="{21569EE3-FC51-4774-972A-9EC782CAE6A3}" type="presParOf" srcId="{E5A98C87-EDE9-48CE-B670-C4031ED5B507}" destId="{71A4154F-6D8D-41D7-AD07-8964AB420E75}" srcOrd="0" destOrd="0" presId="urn:microsoft.com/office/officeart/2005/8/layout/bProcess4"/>
    <dgm:cxn modelId="{90864CF7-9094-4475-A487-90C180C49977}" type="presParOf" srcId="{E5A98C87-EDE9-48CE-B670-C4031ED5B507}" destId="{A4D3904F-50CB-4DFD-AB3D-394D0D15D4C5}" srcOrd="1" destOrd="0" presId="urn:microsoft.com/office/officeart/2005/8/layout/bProcess4"/>
    <dgm:cxn modelId="{99386B95-5DAD-42A6-85D0-A817C636058F}" type="presParOf" srcId="{22B1D956-F1DB-4D1B-B5A7-A10F3FDC76E3}" destId="{8496F970-0F25-4575-88D5-8F45D4B5CB81}" srcOrd="1" destOrd="0" presId="urn:microsoft.com/office/officeart/2005/8/layout/bProcess4"/>
    <dgm:cxn modelId="{A762429D-2F7B-4D44-8F2E-78B2315C0609}" type="presParOf" srcId="{22B1D956-F1DB-4D1B-B5A7-A10F3FDC76E3}" destId="{355AA845-3AF5-4E41-9EE1-3BE7F12AF6FD}" srcOrd="2" destOrd="0" presId="urn:microsoft.com/office/officeart/2005/8/layout/bProcess4"/>
    <dgm:cxn modelId="{BC7934AE-5ACD-411C-87B3-6317CB0BDA5A}" type="presParOf" srcId="{355AA845-3AF5-4E41-9EE1-3BE7F12AF6FD}" destId="{664E22B4-F950-47A5-BF9D-87E915342214}" srcOrd="0" destOrd="0" presId="urn:microsoft.com/office/officeart/2005/8/layout/bProcess4"/>
    <dgm:cxn modelId="{94AC3E72-FEEF-430A-9B41-B072362DC528}" type="presParOf" srcId="{355AA845-3AF5-4E41-9EE1-3BE7F12AF6FD}" destId="{82CB9021-687D-447C-9D1D-C128C45204FC}" srcOrd="1" destOrd="0" presId="urn:microsoft.com/office/officeart/2005/8/layout/bProcess4"/>
    <dgm:cxn modelId="{C6385AA1-5E2E-4A25-AE5B-220E38A68A25}" type="presParOf" srcId="{22B1D956-F1DB-4D1B-B5A7-A10F3FDC76E3}" destId="{005639B7-D35B-4525-919A-58441FB3FDCC}" srcOrd="3" destOrd="0" presId="urn:microsoft.com/office/officeart/2005/8/layout/bProcess4"/>
    <dgm:cxn modelId="{84B6EA44-3F8B-4B77-BE1F-D4DEF50C8686}" type="presParOf" srcId="{22B1D956-F1DB-4D1B-B5A7-A10F3FDC76E3}" destId="{19ABB9D3-7C8D-4461-9E4F-D533770213D8}" srcOrd="4" destOrd="0" presId="urn:microsoft.com/office/officeart/2005/8/layout/bProcess4"/>
    <dgm:cxn modelId="{72DF9CE7-6609-4357-B2E2-9177B96572BF}" type="presParOf" srcId="{19ABB9D3-7C8D-4461-9E4F-D533770213D8}" destId="{FF89B8A5-5A40-4771-A3BB-5DDAD5DD10CC}" srcOrd="0" destOrd="0" presId="urn:microsoft.com/office/officeart/2005/8/layout/bProcess4"/>
    <dgm:cxn modelId="{F847A903-1592-4563-88C0-138E60DB17FF}" type="presParOf" srcId="{19ABB9D3-7C8D-4461-9E4F-D533770213D8}" destId="{56175DCB-C0C8-44EC-A3AC-C3F54667FCDF}" srcOrd="1" destOrd="0" presId="urn:microsoft.com/office/officeart/2005/8/layout/bProcess4"/>
    <dgm:cxn modelId="{41354D23-AD7E-40B2-8008-7E8A421B8E7C}" type="presParOf" srcId="{22B1D956-F1DB-4D1B-B5A7-A10F3FDC76E3}" destId="{00CFF577-2523-43BA-AA81-4362A92AA7C8}" srcOrd="5" destOrd="0" presId="urn:microsoft.com/office/officeart/2005/8/layout/bProcess4"/>
    <dgm:cxn modelId="{FB704FA5-AC2E-4D6D-9D01-DBA92ABD55AF}" type="presParOf" srcId="{22B1D956-F1DB-4D1B-B5A7-A10F3FDC76E3}" destId="{F0779F76-4D92-4AB8-B9E0-9D78B40562AB}" srcOrd="6" destOrd="0" presId="urn:microsoft.com/office/officeart/2005/8/layout/bProcess4"/>
    <dgm:cxn modelId="{80A783E6-70D1-43B8-881F-CD4CBCAC1495}" type="presParOf" srcId="{F0779F76-4D92-4AB8-B9E0-9D78B40562AB}" destId="{506CE0E0-C39E-466D-98F7-90F9A0658301}" srcOrd="0" destOrd="0" presId="urn:microsoft.com/office/officeart/2005/8/layout/bProcess4"/>
    <dgm:cxn modelId="{0274292F-74E7-4EC9-ACE6-0FDC79D5999F}" type="presParOf" srcId="{F0779F76-4D92-4AB8-B9E0-9D78B40562AB}" destId="{C76591A0-E2B8-46F6-A3C7-DCAE5ACAEB65}" srcOrd="1" destOrd="0" presId="urn:microsoft.com/office/officeart/2005/8/layout/bProcess4"/>
    <dgm:cxn modelId="{7A1113AD-07FB-4CFF-8A14-ED64C23024AD}" type="presParOf" srcId="{22B1D956-F1DB-4D1B-B5A7-A10F3FDC76E3}" destId="{71781834-7D93-41B7-9282-35A63E0AEF47}" srcOrd="7" destOrd="0" presId="urn:microsoft.com/office/officeart/2005/8/layout/bProcess4"/>
    <dgm:cxn modelId="{B0C81495-9836-46E5-AF0B-01B1AB9E4649}" type="presParOf" srcId="{22B1D956-F1DB-4D1B-B5A7-A10F3FDC76E3}" destId="{56C246BE-71AE-485B-A713-26C956DE0AAC}" srcOrd="8" destOrd="0" presId="urn:microsoft.com/office/officeart/2005/8/layout/bProcess4"/>
    <dgm:cxn modelId="{E4DAA261-2AC6-4DA0-8E66-BA2DB37A1908}" type="presParOf" srcId="{56C246BE-71AE-485B-A713-26C956DE0AAC}" destId="{D5E7B225-28E1-416D-8090-A986BE295060}" srcOrd="0" destOrd="0" presId="urn:microsoft.com/office/officeart/2005/8/layout/bProcess4"/>
    <dgm:cxn modelId="{E826E17B-5773-4E38-B726-6FD8A922665B}" type="presParOf" srcId="{56C246BE-71AE-485B-A713-26C956DE0AAC}" destId="{B8A53B69-F22D-4931-AEE6-8DD81643DD7D}" srcOrd="1" destOrd="0" presId="urn:microsoft.com/office/officeart/2005/8/layout/bProcess4"/>
    <dgm:cxn modelId="{0258536B-73B2-4E25-8A29-42A82B7DD0EB}" type="presParOf" srcId="{22B1D956-F1DB-4D1B-B5A7-A10F3FDC76E3}" destId="{5F7B590C-001A-46F8-90A5-A0C440F98629}" srcOrd="9" destOrd="0" presId="urn:microsoft.com/office/officeart/2005/8/layout/bProcess4"/>
    <dgm:cxn modelId="{E2D39E0B-DB24-4517-91E6-538F73AEAB69}" type="presParOf" srcId="{22B1D956-F1DB-4D1B-B5A7-A10F3FDC76E3}" destId="{F25BF536-E4F6-4EF0-84EE-D4954472EA3B}" srcOrd="10" destOrd="0" presId="urn:microsoft.com/office/officeart/2005/8/layout/bProcess4"/>
    <dgm:cxn modelId="{BBC40D67-4A09-4995-A9B4-1D44A6223D41}" type="presParOf" srcId="{F25BF536-E4F6-4EF0-84EE-D4954472EA3B}" destId="{EFC3BE17-31DB-4FAC-8EC0-A93FB1050B83}" srcOrd="0" destOrd="0" presId="urn:microsoft.com/office/officeart/2005/8/layout/bProcess4"/>
    <dgm:cxn modelId="{1869474F-0C39-4002-B6AC-A5DE86817E23}" type="presParOf" srcId="{F25BF536-E4F6-4EF0-84EE-D4954472EA3B}" destId="{9F1A624B-7C4B-411D-98F0-C593C6C29771}" srcOrd="1" destOrd="0" presId="urn:microsoft.com/office/officeart/2005/8/layout/bProcess4"/>
    <dgm:cxn modelId="{BE46E51A-7476-47A6-A2E9-4A79CB49547D}" type="presParOf" srcId="{22B1D956-F1DB-4D1B-B5A7-A10F3FDC76E3}" destId="{F6BAF2C5-17FC-481F-AEEC-2D95656E621A}" srcOrd="11" destOrd="0" presId="urn:microsoft.com/office/officeart/2005/8/layout/bProcess4"/>
    <dgm:cxn modelId="{562D3A56-1D18-4390-BC88-BF9383BE10BD}" type="presParOf" srcId="{22B1D956-F1DB-4D1B-B5A7-A10F3FDC76E3}" destId="{02E5BFCB-A83C-4783-ADB8-1FAEA7A0DD3A}" srcOrd="12" destOrd="0" presId="urn:microsoft.com/office/officeart/2005/8/layout/bProcess4"/>
    <dgm:cxn modelId="{581AAFED-C960-400A-867C-8D39E26C1EF3}" type="presParOf" srcId="{02E5BFCB-A83C-4783-ADB8-1FAEA7A0DD3A}" destId="{694D70CA-8B88-493D-8022-9B95AC7A8214}" srcOrd="0" destOrd="0" presId="urn:microsoft.com/office/officeart/2005/8/layout/bProcess4"/>
    <dgm:cxn modelId="{477017A9-4D4D-4F0C-B5CD-802B05F1712D}" type="presParOf" srcId="{02E5BFCB-A83C-4783-ADB8-1FAEA7A0DD3A}" destId="{AFAB0E69-7D0C-4AAA-94B2-6BFA029FCFB3}" srcOrd="1" destOrd="0" presId="urn:microsoft.com/office/officeart/2005/8/layout/bProcess4"/>
    <dgm:cxn modelId="{175E1D5E-E4E2-4A62-B280-09F6212ED510}" type="presParOf" srcId="{22B1D956-F1DB-4D1B-B5A7-A10F3FDC76E3}" destId="{FD223C12-E0EA-4182-8052-D10521CD5F03}" srcOrd="13" destOrd="0" presId="urn:microsoft.com/office/officeart/2005/8/layout/bProcess4"/>
    <dgm:cxn modelId="{9B7005DE-C753-478B-A67F-C316D7B381CA}" type="presParOf" srcId="{22B1D956-F1DB-4D1B-B5A7-A10F3FDC76E3}" destId="{E2F84A5C-DBD8-49B4-9D36-B205B208AA57}" srcOrd="14" destOrd="0" presId="urn:microsoft.com/office/officeart/2005/8/layout/bProcess4"/>
    <dgm:cxn modelId="{D4A4A3A0-8422-44CB-8337-67D3D47F8801}" type="presParOf" srcId="{E2F84A5C-DBD8-49B4-9D36-B205B208AA57}" destId="{52AC45D7-1C8B-48DE-9142-1FF8E785947F}" srcOrd="0" destOrd="0" presId="urn:microsoft.com/office/officeart/2005/8/layout/bProcess4"/>
    <dgm:cxn modelId="{93BACCA0-11C5-40B7-8402-9A64E2004A3E}" type="presParOf" srcId="{E2F84A5C-DBD8-49B4-9D36-B205B208AA57}" destId="{FF1287E6-ADB5-45C9-8E4F-C69D66FF49E2}" srcOrd="1" destOrd="0" presId="urn:microsoft.com/office/officeart/2005/8/layout/bProcess4"/>
    <dgm:cxn modelId="{800D6272-6CF9-4FCF-AC25-1DB82BA0C0B6}" type="presParOf" srcId="{22B1D956-F1DB-4D1B-B5A7-A10F3FDC76E3}" destId="{C942DB28-6B9A-4340-ABA7-DBD49ACD5383}" srcOrd="15" destOrd="0" presId="urn:microsoft.com/office/officeart/2005/8/layout/bProcess4"/>
    <dgm:cxn modelId="{BF31501B-5BC8-48FD-8D2C-C3C43EEB5917}" type="presParOf" srcId="{22B1D956-F1DB-4D1B-B5A7-A10F3FDC76E3}" destId="{BAA7310B-22FF-4E31-B2F8-BD94F8B63C78}" srcOrd="16" destOrd="0" presId="urn:microsoft.com/office/officeart/2005/8/layout/bProcess4"/>
    <dgm:cxn modelId="{E53465EC-3737-44D4-8162-CAC371DD1B83}" type="presParOf" srcId="{BAA7310B-22FF-4E31-B2F8-BD94F8B63C78}" destId="{6271037E-DA25-453A-9FFB-58E4FEE83BB3}" srcOrd="0" destOrd="0" presId="urn:microsoft.com/office/officeart/2005/8/layout/bProcess4"/>
    <dgm:cxn modelId="{20FF1D97-3CE8-461C-9B86-7873692E2BB8}" type="presParOf" srcId="{BAA7310B-22FF-4E31-B2F8-BD94F8B63C78}" destId="{C2291052-9DB8-4AEE-AEEC-FB416D146A5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6F970-0F25-4575-88D5-8F45D4B5CB81}">
      <dsp:nvSpPr>
        <dsp:cNvPr id="0" name=""/>
        <dsp:cNvSpPr/>
      </dsp:nvSpPr>
      <dsp:spPr>
        <a:xfrm rot="5400000">
          <a:off x="-278290" y="1080171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3904F-50CB-4DFD-AB3D-394D0D15D4C5}">
      <dsp:nvSpPr>
        <dsp:cNvPr id="0" name=""/>
        <dsp:cNvSpPr/>
      </dsp:nvSpPr>
      <dsp:spPr>
        <a:xfrm>
          <a:off x="3065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hlinkClick xmlns:r="http://schemas.openxmlformats.org/officeDocument/2006/relationships" r:id="" action="ppaction://hlinksldjump"/>
            </a:rPr>
            <a:t>Životní styl</a:t>
          </a:r>
          <a:endParaRPr lang="cs-CZ" sz="2600" kern="1200" dirty="0"/>
        </a:p>
      </dsp:txBody>
      <dsp:txXfrm>
        <a:off x="32305" y="314146"/>
        <a:ext cx="1605418" cy="939859"/>
      </dsp:txXfrm>
    </dsp:sp>
    <dsp:sp modelId="{005639B7-D35B-4525-919A-58441FB3FDCC}">
      <dsp:nvSpPr>
        <dsp:cNvPr id="0" name=""/>
        <dsp:cNvSpPr/>
      </dsp:nvSpPr>
      <dsp:spPr>
        <a:xfrm rot="5226922">
          <a:off x="-263318" y="2344328"/>
          <a:ext cx="1272176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B9021-687D-447C-9D1D-C128C45204FC}">
      <dsp:nvSpPr>
        <dsp:cNvPr id="0" name=""/>
        <dsp:cNvSpPr/>
      </dsp:nvSpPr>
      <dsp:spPr>
        <a:xfrm>
          <a:off x="3065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hlinkClick xmlns:r="http://schemas.openxmlformats.org/officeDocument/2006/relationships" r:id="" action="ppaction://hlinksldjump"/>
            </a:rPr>
            <a:t>Styly života</a:t>
          </a:r>
          <a:endParaRPr lang="cs-CZ" sz="2600" kern="1200" dirty="0"/>
        </a:p>
      </dsp:txBody>
      <dsp:txXfrm>
        <a:off x="32305" y="1562070"/>
        <a:ext cx="1605418" cy="939859"/>
      </dsp:txXfrm>
    </dsp:sp>
    <dsp:sp modelId="{00CFF577-2523-43BA-AA81-4362A92AA7C8}">
      <dsp:nvSpPr>
        <dsp:cNvPr id="0" name=""/>
        <dsp:cNvSpPr/>
      </dsp:nvSpPr>
      <dsp:spPr>
        <a:xfrm rot="103528">
          <a:off x="409188" y="3018073"/>
          <a:ext cx="2228350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75DCB-C0C8-44EC-A3AC-C3F54667FCDF}">
      <dsp:nvSpPr>
        <dsp:cNvPr id="0" name=""/>
        <dsp:cNvSpPr/>
      </dsp:nvSpPr>
      <dsp:spPr>
        <a:xfrm>
          <a:off x="72001" y="2808308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hlinkClick xmlns:r="http://schemas.openxmlformats.org/officeDocument/2006/relationships" r:id="" action="ppaction://hlinksldjump"/>
            </a:rPr>
            <a:t>Zdravý život</a:t>
          </a:r>
          <a:endParaRPr lang="cs-CZ" sz="2600" kern="1200" dirty="0"/>
        </a:p>
      </dsp:txBody>
      <dsp:txXfrm>
        <a:off x="101241" y="2837548"/>
        <a:ext cx="1605418" cy="939859"/>
      </dsp:txXfrm>
    </dsp:sp>
    <dsp:sp modelId="{71781834-7D93-41B7-9282-35A63E0AEF47}">
      <dsp:nvSpPr>
        <dsp:cNvPr id="0" name=""/>
        <dsp:cNvSpPr/>
      </dsp:nvSpPr>
      <dsp:spPr>
        <a:xfrm rot="15973648">
          <a:off x="1927561" y="2377877"/>
          <a:ext cx="1340566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591A0-E2B8-46F6-A3C7-DCAE5ACAEB65}">
      <dsp:nvSpPr>
        <dsp:cNvPr id="0" name=""/>
        <dsp:cNvSpPr/>
      </dsp:nvSpPr>
      <dsp:spPr>
        <a:xfrm>
          <a:off x="2304254" y="2880318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hlinkClick xmlns:r="http://schemas.openxmlformats.org/officeDocument/2006/relationships" r:id="" action="ppaction://hlinksldjump"/>
            </a:rPr>
            <a:t>Kouření</a:t>
          </a:r>
          <a:endParaRPr lang="cs-CZ" sz="2600" kern="1200" dirty="0"/>
        </a:p>
      </dsp:txBody>
      <dsp:txXfrm>
        <a:off x="2333494" y="2909558"/>
        <a:ext cx="1605418" cy="939859"/>
      </dsp:txXfrm>
    </dsp:sp>
    <dsp:sp modelId="{5F7B590C-001A-46F8-90A5-A0C440F98629}">
      <dsp:nvSpPr>
        <dsp:cNvPr id="0" name=""/>
        <dsp:cNvSpPr/>
      </dsp:nvSpPr>
      <dsp:spPr>
        <a:xfrm rot="16200000">
          <a:off x="1934694" y="1080171"/>
          <a:ext cx="123809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53B69-F22D-4931-AEE6-8DD81643DD7D}">
      <dsp:nvSpPr>
        <dsp:cNvPr id="0" name=""/>
        <dsp:cNvSpPr/>
      </dsp:nvSpPr>
      <dsp:spPr>
        <a:xfrm>
          <a:off x="2216050" y="1532830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hlinkClick xmlns:r="http://schemas.openxmlformats.org/officeDocument/2006/relationships" r:id="" action="ppaction://hlinksldjump"/>
            </a:rPr>
            <a:t>cvičení</a:t>
          </a:r>
          <a:endParaRPr lang="cs-CZ" sz="2600" kern="1200" dirty="0"/>
        </a:p>
      </dsp:txBody>
      <dsp:txXfrm>
        <a:off x="2245290" y="1562070"/>
        <a:ext cx="1605418" cy="939859"/>
      </dsp:txXfrm>
    </dsp:sp>
    <dsp:sp modelId="{F6BAF2C5-17FC-481F-AEEC-2D95656E621A}">
      <dsp:nvSpPr>
        <dsp:cNvPr id="0" name=""/>
        <dsp:cNvSpPr/>
      </dsp:nvSpPr>
      <dsp:spPr>
        <a:xfrm>
          <a:off x="2558656" y="456209"/>
          <a:ext cx="2203158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A624B-7C4B-411D-98F0-C593C6C29771}">
      <dsp:nvSpPr>
        <dsp:cNvPr id="0" name=""/>
        <dsp:cNvSpPr/>
      </dsp:nvSpPr>
      <dsp:spPr>
        <a:xfrm>
          <a:off x="2216050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hlinkClick xmlns:r="http://schemas.openxmlformats.org/officeDocument/2006/relationships" r:id="" action="ppaction://hlinksldjump"/>
            </a:rPr>
            <a:t>Výživa</a:t>
          </a:r>
          <a:endParaRPr lang="cs-CZ" sz="2600" kern="1200" dirty="0"/>
        </a:p>
      </dsp:txBody>
      <dsp:txXfrm>
        <a:off x="2245290" y="314146"/>
        <a:ext cx="1605418" cy="939859"/>
      </dsp:txXfrm>
    </dsp:sp>
    <dsp:sp modelId="{FD223C12-E0EA-4182-8052-D10521CD5F03}">
      <dsp:nvSpPr>
        <dsp:cNvPr id="0" name=""/>
        <dsp:cNvSpPr/>
      </dsp:nvSpPr>
      <dsp:spPr>
        <a:xfrm rot="5391343">
          <a:off x="4159543" y="1069838"/>
          <a:ext cx="1217435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B0E69-7D0C-4AAA-94B2-6BFA029FCFB3}">
      <dsp:nvSpPr>
        <dsp:cNvPr id="0" name=""/>
        <dsp:cNvSpPr/>
      </dsp:nvSpPr>
      <dsp:spPr>
        <a:xfrm>
          <a:off x="4429035" y="284906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hlinkClick xmlns:r="http://schemas.openxmlformats.org/officeDocument/2006/relationships" r:id="" action="ppaction://hlinksldjump"/>
            </a:rPr>
            <a:t>Obrázky</a:t>
          </a:r>
          <a:endParaRPr lang="cs-CZ" sz="2600" kern="1200" dirty="0"/>
        </a:p>
      </dsp:txBody>
      <dsp:txXfrm>
        <a:off x="4458275" y="314146"/>
        <a:ext cx="1605418" cy="939859"/>
      </dsp:txXfrm>
    </dsp:sp>
    <dsp:sp modelId="{C942DB28-6B9A-4340-ABA7-DBD49ACD5383}">
      <dsp:nvSpPr>
        <dsp:cNvPr id="0" name=""/>
        <dsp:cNvSpPr/>
      </dsp:nvSpPr>
      <dsp:spPr>
        <a:xfrm rot="5408373">
          <a:off x="4138877" y="2317762"/>
          <a:ext cx="1258767" cy="14975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287E6-ADB5-45C9-8E4F-C69D66FF49E2}">
      <dsp:nvSpPr>
        <dsp:cNvPr id="0" name=""/>
        <dsp:cNvSpPr/>
      </dsp:nvSpPr>
      <dsp:spPr>
        <a:xfrm>
          <a:off x="4432101" y="1512164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hlinkClick xmlns:r="http://schemas.openxmlformats.org/officeDocument/2006/relationships" r:id="" action="ppaction://hlinksldjump"/>
            </a:rPr>
            <a:t>klid</a:t>
          </a:r>
          <a:endParaRPr lang="cs-CZ" sz="2600" kern="1200" dirty="0"/>
        </a:p>
      </dsp:txBody>
      <dsp:txXfrm>
        <a:off x="4461341" y="1541404"/>
        <a:ext cx="1605418" cy="939859"/>
      </dsp:txXfrm>
    </dsp:sp>
    <dsp:sp modelId="{C2291052-9DB8-4AEE-AEEC-FB416D146A5C}">
      <dsp:nvSpPr>
        <dsp:cNvPr id="0" name=""/>
        <dsp:cNvSpPr/>
      </dsp:nvSpPr>
      <dsp:spPr>
        <a:xfrm>
          <a:off x="4429035" y="2780754"/>
          <a:ext cx="1663898" cy="998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>
              <a:hlinkClick xmlns:r="http://schemas.openxmlformats.org/officeDocument/2006/relationships" r:id="" action="ppaction://hlinksldjump"/>
            </a:rPr>
            <a:t>závěr</a:t>
          </a:r>
          <a:endParaRPr lang="cs-CZ" sz="2600" kern="1200" dirty="0"/>
        </a:p>
      </dsp:txBody>
      <dsp:txXfrm>
        <a:off x="4458275" y="2809994"/>
        <a:ext cx="1605418" cy="939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7264088-EF8D-4208-9301-E1AA8D5AF8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5E8CE0-EDC7-4232-B570-E428CEA7183C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4088-EF8D-4208-9301-E1AA8D5AF8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8CE0-EDC7-4232-B570-E428CEA718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4088-EF8D-4208-9301-E1AA8D5AF8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8CE0-EDC7-4232-B570-E428CEA718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4088-EF8D-4208-9301-E1AA8D5AF8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8CE0-EDC7-4232-B570-E428CEA718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4088-EF8D-4208-9301-E1AA8D5AF8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8CE0-EDC7-4232-B570-E428CEA718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4088-EF8D-4208-9301-E1AA8D5AF8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8CE0-EDC7-4232-B570-E428CEA7183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4088-EF8D-4208-9301-E1AA8D5AF8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8CE0-EDC7-4232-B570-E428CEA718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4088-EF8D-4208-9301-E1AA8D5AF8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8CE0-EDC7-4232-B570-E428CEA718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4088-EF8D-4208-9301-E1AA8D5AF8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8CE0-EDC7-4232-B570-E428CEA718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4088-EF8D-4208-9301-E1AA8D5AF8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8CE0-EDC7-4232-B570-E428CEA7183C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4088-EF8D-4208-9301-E1AA8D5AF8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8CE0-EDC7-4232-B570-E428CEA7183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7264088-EF8D-4208-9301-E1AA8D5AF8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75E8CE0-EDC7-4232-B570-E428CEA7183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imghp?hl=cs&amp;ei=36NVVeckgbpQ6O2BEA&amp;ved=0CAMQqi4oAg" TargetMode="External"/><Relationship Id="rId2" Type="http://schemas.openxmlformats.org/officeDocument/2006/relationships/hyperlink" Target="http://zena.centrum.cz/zdravi/zivotni-sty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88024" y="620688"/>
            <a:ext cx="3313355" cy="1702160"/>
          </a:xfrm>
        </p:spPr>
        <p:txBody>
          <a:bodyPr>
            <a:noAutofit/>
          </a:bodyPr>
          <a:lstStyle/>
          <a:p>
            <a:r>
              <a:rPr lang="cs-CZ" sz="7200" dirty="0" smtClean="0"/>
              <a:t>Životní       styl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4048" y="5733256"/>
            <a:ext cx="3309803" cy="1260629"/>
          </a:xfrm>
        </p:spPr>
        <p:txBody>
          <a:bodyPr/>
          <a:lstStyle/>
          <a:p>
            <a:r>
              <a:rPr lang="cs-CZ" dirty="0" smtClean="0"/>
              <a:t>Kateřina Kadlecová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9" t="23584" r="37228" b="20166"/>
          <a:stretch/>
        </p:blipFill>
        <p:spPr bwMode="auto">
          <a:xfrm>
            <a:off x="4749806" y="2636912"/>
            <a:ext cx="3050388" cy="28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8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Graf</a:t>
            </a:r>
            <a:endParaRPr lang="cs-CZ" dirty="0"/>
          </a:p>
        </p:txBody>
      </p:sp>
      <p:graphicFrame>
        <p:nvGraphicFramePr>
          <p:cNvPr id="10" name="Zástupný symbol pro obsah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277308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44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cs-CZ" dirty="0" smtClean="0"/>
              <a:t>                  Klid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99592" y="1988840"/>
            <a:ext cx="3419856" cy="3493008"/>
          </a:xfrm>
        </p:spPr>
        <p:txBody>
          <a:bodyPr/>
          <a:lstStyle/>
          <a:p>
            <a:pPr marL="68580" indent="0">
              <a:buNone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Dostatek spánku</a:t>
            </a:r>
          </a:p>
          <a:p>
            <a:pPr marL="6858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Jít spát brzy ? Pro někoho je to těžký úkol. Na druhou stranu budete odpočatější, klidnější a vaše tělo bude mít vyšší imunitu.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644008" y="1988840"/>
            <a:ext cx="3419856" cy="3493008"/>
          </a:xfrm>
        </p:spPr>
        <p:txBody>
          <a:bodyPr/>
          <a:lstStyle/>
          <a:p>
            <a:pPr marL="68580" indent="0">
              <a:buNone/>
            </a:pPr>
            <a:r>
              <a:rPr lang="cs-CZ" dirty="0" smtClean="0"/>
              <a:t>              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Klid</a:t>
            </a:r>
          </a:p>
          <a:p>
            <a:pPr marL="6858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Nestresovat se a užívat si života ! Souvisí to společně se spánkem. Navíc to pomůže i růstu vlasů.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69191"/>
            <a:ext cx="1955304" cy="164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74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916832"/>
            <a:ext cx="7353381" cy="432048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sz="9600" dirty="0" smtClean="0">
                <a:solidFill>
                  <a:schemeClr val="bg2">
                    <a:lumMod val="75000"/>
                  </a:schemeClr>
                </a:solidFill>
              </a:rPr>
              <a:t>Děkuji za </a:t>
            </a:r>
            <a:r>
              <a:rPr lang="cs-CZ" sz="9600" dirty="0" smtClean="0">
                <a:solidFill>
                  <a:schemeClr val="bg2">
                    <a:lumMod val="75000"/>
                  </a:schemeClr>
                </a:solidFill>
              </a:rPr>
              <a:t>pozornost</a:t>
            </a:r>
          </a:p>
          <a:p>
            <a:pPr marL="68580" indent="0">
              <a:buNone/>
            </a:pPr>
            <a:endParaRPr lang="cs-CZ" sz="28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cs-CZ" sz="1400" dirty="0" smtClean="0">
                <a:solidFill>
                  <a:schemeClr val="tx1"/>
                </a:solidFill>
              </a:rPr>
              <a:t>Kateřina </a:t>
            </a:r>
            <a:r>
              <a:rPr lang="cs-CZ" sz="1400" dirty="0">
                <a:solidFill>
                  <a:schemeClr val="tx1"/>
                </a:solidFill>
              </a:rPr>
              <a:t>K</a:t>
            </a:r>
            <a:r>
              <a:rPr lang="cs-CZ" sz="1400" dirty="0" smtClean="0">
                <a:solidFill>
                  <a:schemeClr val="tx1"/>
                </a:solidFill>
              </a:rPr>
              <a:t>adlecová 6.A ZŠ Ludgeřovice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>
                <a:hlinkClick r:id="rId2"/>
              </a:rPr>
              <a:t>http://zena.centrum.cz/zdravi/zivotni-styl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www.google.cz/imghp?hl=cs&amp;ei=36NVVeckgbpQ6O2BEA&amp;ved=0CAMQqi4oAg</a:t>
            </a:r>
            <a:endParaRPr lang="cs-CZ" dirty="0" smtClean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31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/>
          <a:lstStyle/>
          <a:p>
            <a:r>
              <a:rPr lang="cs-CZ" dirty="0" smtClean="0"/>
              <a:t>                  Osnova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53244954"/>
              </p:ext>
            </p:extLst>
          </p:nvPr>
        </p:nvGraphicFramePr>
        <p:xfrm>
          <a:off x="147565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6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24744" cy="1143000"/>
          </a:xfrm>
        </p:spPr>
        <p:txBody>
          <a:bodyPr/>
          <a:lstStyle/>
          <a:p>
            <a:r>
              <a:rPr lang="cs-CZ" dirty="0" smtClean="0"/>
              <a:t>               Životní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628800"/>
            <a:ext cx="6777317" cy="504056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Každý z nás má určitý životní styl.  Jde o řešení vztahů, naše projevy a způsob chování. Někdo buduje kariéru např. cestovatele  a  pro někoho je nejdůležitější rodina.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38" y="3429000"/>
            <a:ext cx="2868365" cy="286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14448" r="7204" b="10991"/>
          <a:stretch/>
        </p:blipFill>
        <p:spPr bwMode="auto">
          <a:xfrm>
            <a:off x="899592" y="3768473"/>
            <a:ext cx="4117452" cy="24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7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143000"/>
          </a:xfrm>
        </p:spPr>
        <p:txBody>
          <a:bodyPr/>
          <a:lstStyle/>
          <a:p>
            <a:r>
              <a:rPr lang="cs-CZ" dirty="0" smtClean="0"/>
              <a:t>Styly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84784"/>
            <a:ext cx="6777317" cy="4464496"/>
          </a:xfrm>
        </p:spPr>
        <p:txBody>
          <a:bodyPr/>
          <a:lstStyle/>
          <a:p>
            <a:pPr marL="6858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Životní styly jsou velmi rozmanité, každý člověk  je svéprávný a může si dělat co se mu zachce. V souladu s dnešní dobou je život pohodlný, ale na druhou stranu velice hektický a uspěchaný.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399722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253218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8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24744" cy="1143000"/>
          </a:xfrm>
        </p:spPr>
        <p:txBody>
          <a:bodyPr/>
          <a:lstStyle/>
          <a:p>
            <a:r>
              <a:rPr lang="cs-CZ" dirty="0" smtClean="0"/>
              <a:t>Zdravý život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4824536"/>
          </a:xfrm>
        </p:spPr>
        <p:txBody>
          <a:bodyPr/>
          <a:lstStyle/>
          <a:p>
            <a:pPr marL="6858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Jestli chce člověk vést zdravý život, měl by dodržovat tyto pravidla :  </a:t>
            </a:r>
          </a:p>
          <a:p>
            <a:pPr marL="6858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                                         </a:t>
            </a:r>
            <a:r>
              <a:rPr lang="cs-CZ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Pravidelné cvičení</a:t>
            </a:r>
            <a:endParaRPr lang="cs-CZ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8580" indent="0">
              <a:buNone/>
            </a:pPr>
            <a:r>
              <a:rPr lang="cs-CZ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Zdravá výživa                         </a:t>
            </a:r>
          </a:p>
          <a:p>
            <a:pPr marL="68580" indent="0">
              <a:buNone/>
            </a:pPr>
            <a:r>
              <a:rPr 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</a:t>
            </a:r>
          </a:p>
          <a:p>
            <a:pPr marL="68580" indent="0">
              <a:buNone/>
            </a:pPr>
            <a:r>
              <a:rPr 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Mít dostatek spánku </a:t>
            </a:r>
          </a:p>
          <a:p>
            <a:pPr marL="68580" indent="0">
              <a:buNone/>
            </a:pPr>
            <a:endParaRPr lang="cs-CZ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68580" indent="0">
              <a:buNone/>
            </a:pPr>
            <a:r>
              <a:rPr lang="cs-CZ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                Být klidný/á</a:t>
            </a:r>
          </a:p>
          <a:p>
            <a:pPr marL="68580" indent="0">
              <a:buNone/>
            </a:pPr>
            <a:r>
              <a:rPr lang="cs-CZ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Nekouřit                   </a:t>
            </a:r>
          </a:p>
          <a:p>
            <a:pPr marL="68580" indent="0">
              <a:buNone/>
            </a:pPr>
            <a:r>
              <a:rPr 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                Nepít velké množství alkoholu</a:t>
            </a:r>
          </a:p>
        </p:txBody>
      </p:sp>
    </p:spTree>
    <p:extLst>
      <p:ext uri="{BB962C8B-B14F-4D97-AF65-F5344CB8AC3E}">
        <p14:creationId xmlns:p14="http://schemas.microsoft.com/office/powerpoint/2010/main" val="1884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24744" cy="1143000"/>
          </a:xfrm>
        </p:spPr>
        <p:txBody>
          <a:bodyPr/>
          <a:lstStyle/>
          <a:p>
            <a:r>
              <a:rPr lang="cs-CZ" dirty="0" smtClean="0"/>
              <a:t>                 Výživa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608512"/>
          </a:xfrm>
        </p:spPr>
        <p:txBody>
          <a:bodyPr/>
          <a:lstStyle/>
          <a:p>
            <a:pPr marL="6858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Člověk by měl jíst v menším množství a častěji. Je dobré jíst spoustu zeleniny a ovoce, které nám dodávají vitaminy a ostatní látky. Zdravé je např. rybí maso a saláty.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57221"/>
            <a:ext cx="3785892" cy="2512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34497"/>
            <a:ext cx="2935610" cy="2935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1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280920" cy="4824536"/>
          </a:xfrm>
        </p:spPr>
        <p:txBody>
          <a:bodyPr>
            <a:normAutofit/>
          </a:bodyPr>
          <a:lstStyle/>
          <a:p>
            <a:pPr marL="685800" lvl="2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Pravidelným cvičením si zajistíte nejen dobrou postavu, ale i dobrý pocit. Cvičit by se mělo 3x týdně po dobu cca. 2 hodiny.</a:t>
            </a:r>
          </a:p>
          <a:p>
            <a:pPr marL="685800" lvl="2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685800" lvl="2" indent="0">
              <a:buNone/>
            </a:pP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02" y="3203418"/>
            <a:ext cx="3600400" cy="2795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86" y="2924944"/>
            <a:ext cx="2204303" cy="335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35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24744" cy="1143000"/>
          </a:xfrm>
        </p:spPr>
        <p:txBody>
          <a:bodyPr/>
          <a:lstStyle/>
          <a:p>
            <a:r>
              <a:rPr lang="cs-CZ" dirty="0" smtClean="0"/>
              <a:t>Nepoškozovat 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3568" y="1772816"/>
            <a:ext cx="3778704" cy="4536504"/>
          </a:xfrm>
        </p:spPr>
        <p:txBody>
          <a:bodyPr/>
          <a:lstStyle/>
          <a:p>
            <a:pPr marL="68580" indent="0">
              <a:buNone/>
            </a:pPr>
            <a:r>
              <a:rPr lang="cs-CZ" dirty="0" smtClean="0"/>
              <a:t>       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Kouření</a:t>
            </a:r>
          </a:p>
          <a:p>
            <a:pPr marL="6858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Lidé kvůli kouření nepoškozují jen sebe, ale i přírodu a lidi kolem sebe. Kouření způsobuje rakovinu. 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716016" y="1832283"/>
            <a:ext cx="3419856" cy="3493008"/>
          </a:xfrm>
        </p:spPr>
        <p:txBody>
          <a:bodyPr/>
          <a:lstStyle/>
          <a:p>
            <a:pPr marL="68580" indent="0">
              <a:buNone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          Alkohol</a:t>
            </a:r>
          </a:p>
          <a:p>
            <a:pPr marL="6858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Alkohol poškozuje mozek a jiné orgány. Není zdravé požívat alkohol denně ve velkých dávkách.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5156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85184"/>
            <a:ext cx="2857500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51577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65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Obrázky lidí závislých na alkoholu a kouření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2" y="2564904"/>
            <a:ext cx="3240360" cy="2678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77" y="2092908"/>
            <a:ext cx="3800475" cy="2066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77" y="4437112"/>
            <a:ext cx="4042684" cy="1987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95</TotalTime>
  <Words>312</Words>
  <Application>Microsoft Office PowerPoint</Application>
  <PresentationFormat>Předvádění na obrazovce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Austin</vt:lpstr>
      <vt:lpstr>Životní       styl</vt:lpstr>
      <vt:lpstr>                  Osnova</vt:lpstr>
      <vt:lpstr>               Životní styl</vt:lpstr>
      <vt:lpstr>Styly života</vt:lpstr>
      <vt:lpstr>Zdravý život</vt:lpstr>
      <vt:lpstr>                 Výživa</vt:lpstr>
      <vt:lpstr>Cvičení</vt:lpstr>
      <vt:lpstr>Nepoškozovat se</vt:lpstr>
      <vt:lpstr>Obrázky lidí závislých na alkoholu a kouření</vt:lpstr>
      <vt:lpstr>                  Graf</vt:lpstr>
      <vt:lpstr>                  Klid</vt:lpstr>
      <vt:lpstr>Prezentace aplikace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Životní       styl</dc:title>
  <dc:creator>Zak</dc:creator>
  <cp:lastModifiedBy>Zak</cp:lastModifiedBy>
  <cp:revision>13</cp:revision>
  <dcterms:created xsi:type="dcterms:W3CDTF">2015-05-15T06:34:49Z</dcterms:created>
  <dcterms:modified xsi:type="dcterms:W3CDTF">2015-05-15T08:27:35Z</dcterms:modified>
</cp:coreProperties>
</file>