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7" r:id="rId9"/>
    <p:sldId id="266" r:id="rId10"/>
    <p:sldId id="262" r:id="rId11"/>
    <p:sldId id="268" r:id="rId12"/>
    <p:sldId id="269" r:id="rId13"/>
    <p:sldId id="265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131DF0-71F8-4F21-8210-C33015F43081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D8CF25-8A6B-4E08-A244-49894E237FB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imghp?hl=cs&amp;ei=GqVVVbG3AciyUY7hgMgI&amp;ved=0CAMQqi4oA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6480048" cy="2301240"/>
          </a:xfrm>
        </p:spPr>
        <p:txBody>
          <a:bodyPr>
            <a:normAutofit/>
          </a:bodyPr>
          <a:lstStyle/>
          <a:p>
            <a:r>
              <a:rPr lang="cs-CZ" sz="6000" i="1" u="sng" dirty="0" smtClean="0">
                <a:solidFill>
                  <a:srgbClr val="FFFF00"/>
                </a:solidFill>
              </a:rPr>
              <a:t>Zdravý životní styl</a:t>
            </a:r>
            <a:endParaRPr lang="cs-CZ" sz="6000" i="1" u="sng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latin typeface="Monotype Corsiva" pitchFamily="66" charset="0"/>
                <a:cs typeface="DokChampa" pitchFamily="34" charset="-34"/>
              </a:rPr>
              <a:t>Kudělová</a:t>
            </a:r>
            <a:r>
              <a:rPr lang="cs-CZ" sz="3600" dirty="0" smtClean="0">
                <a:latin typeface="Monotype Corsiva" pitchFamily="66" charset="0"/>
                <a:cs typeface="DokChampa" pitchFamily="34" charset="-34"/>
              </a:rPr>
              <a:t> Tereza</a:t>
            </a:r>
            <a:endParaRPr lang="cs-CZ" sz="3600" dirty="0">
              <a:latin typeface="Monotype Corsiva" pitchFamily="66" charset="0"/>
              <a:cs typeface="DokChampa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7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Obrázky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12776"/>
            <a:ext cx="2736304" cy="2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3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16" y="3768676"/>
            <a:ext cx="2694930" cy="246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oramenný trojúhelník 4"/>
          <p:cNvSpPr/>
          <p:nvPr/>
        </p:nvSpPr>
        <p:spPr>
          <a:xfrm>
            <a:off x="827584" y="419321"/>
            <a:ext cx="7416824" cy="612068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3635896" y="198884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771800" y="335699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835696" y="486916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0920" r="69636" b="72957"/>
          <a:stretch/>
        </p:blipFill>
        <p:spPr bwMode="auto">
          <a:xfrm>
            <a:off x="5774164" y="847215"/>
            <a:ext cx="1052055" cy="6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6" t="62442" r="7649" b="9869"/>
          <a:stretch/>
        </p:blipFill>
        <p:spPr bwMode="auto">
          <a:xfrm>
            <a:off x="7292636" y="881883"/>
            <a:ext cx="554182" cy="109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69620" b="70146"/>
          <a:stretch/>
        </p:blipFill>
        <p:spPr bwMode="auto">
          <a:xfrm>
            <a:off x="6563511" y="2262630"/>
            <a:ext cx="864108" cy="8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2" t="25000" b="50000"/>
          <a:stretch/>
        </p:blipFill>
        <p:spPr bwMode="auto">
          <a:xfrm>
            <a:off x="7308304" y="3356992"/>
            <a:ext cx="1077028" cy="9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7" t="25419" r="31826" b="45154"/>
          <a:stretch/>
        </p:blipFill>
        <p:spPr bwMode="auto">
          <a:xfrm>
            <a:off x="611560" y="422099"/>
            <a:ext cx="975448" cy="119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t="55622" r="64881" b="22189"/>
          <a:stretch/>
        </p:blipFill>
        <p:spPr bwMode="auto">
          <a:xfrm>
            <a:off x="1796912" y="1694981"/>
            <a:ext cx="698287" cy="9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1" y="2962978"/>
            <a:ext cx="1005993" cy="78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8" y="3986828"/>
            <a:ext cx="882332" cy="88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2443"/>
          <a:stretch/>
        </p:blipFill>
        <p:spPr bwMode="auto">
          <a:xfrm>
            <a:off x="7765860" y="4427994"/>
            <a:ext cx="1238944" cy="11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18" y="1992952"/>
            <a:ext cx="1127421" cy="74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9" y="5172841"/>
            <a:ext cx="1089225" cy="80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693258" y="5088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FF0000"/>
                </a:solidFill>
              </a:rPr>
              <a:t>Uspořádej potraviny podle toho jestli jsou zdravé:</a:t>
            </a:r>
            <a:endParaRPr lang="cs-CZ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" y="295275"/>
            <a:ext cx="75596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81200"/>
            <a:ext cx="54752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2483"/>
            <a:ext cx="9747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85" y="3429000"/>
            <a:ext cx="6953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6" y="3840163"/>
            <a:ext cx="858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6626"/>
            <a:ext cx="10795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72" y="5301208"/>
            <a:ext cx="10858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85" y="2338748"/>
            <a:ext cx="10064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304112"/>
            <a:ext cx="884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97" y="4974328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23" y="890587"/>
            <a:ext cx="5540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89" y="5181496"/>
            <a:ext cx="11223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51" y="1196752"/>
            <a:ext cx="1049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53664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>
                <a:solidFill>
                  <a:srgbClr val="FF0000"/>
                </a:solidFill>
              </a:rPr>
              <a:t>Řešení</a:t>
            </a:r>
            <a:r>
              <a:rPr lang="cs-CZ" sz="3200" u="sng" dirty="0" smtClean="0">
                <a:solidFill>
                  <a:srgbClr val="FF0000"/>
                </a:solidFill>
              </a:rPr>
              <a:t>:</a:t>
            </a:r>
            <a:endParaRPr lang="cs-CZ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Použité zdroje: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www.google.cz/imghp?hl=cs&amp;ei=GqVVVbG3AciyUY7hgMgI&amp;ved=0CAMQqi4oAg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3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8919537">
            <a:off x="347608" y="2635890"/>
            <a:ext cx="7467600" cy="2727176"/>
          </a:xfr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    </a:t>
            </a:r>
            <a:r>
              <a:rPr lang="cs-CZ" sz="96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Konec</a:t>
            </a:r>
            <a:endParaRPr lang="cs-CZ" sz="9600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Logo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Zak.VU-PC-10\Desktop\magabajtík-Tereza-Kudělová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5326" r="11905"/>
          <a:stretch/>
        </p:blipFill>
        <p:spPr bwMode="auto">
          <a:xfrm>
            <a:off x="1717964" y="1620982"/>
            <a:ext cx="5514109" cy="40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Zdravý životní styl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jíst by se mělo alespoň 5x denně (snídaně, svačina ,oběd, svačina ,večeře) </a:t>
            </a:r>
          </a:p>
          <a:p>
            <a:r>
              <a:rPr lang="cs-CZ" dirty="0" smtClean="0"/>
              <a:t>2)sport, pohyb</a:t>
            </a:r>
          </a:p>
          <a:p>
            <a:r>
              <a:rPr lang="cs-CZ" dirty="0" smtClean="0"/>
              <a:t>3)dostatek spánku</a:t>
            </a:r>
          </a:p>
          <a:p>
            <a:r>
              <a:rPr lang="cs-CZ" dirty="0" smtClean="0"/>
              <a:t>4)jíst zdravá jídla např.: ovoce, zelenina, tmavé pečivo, obiloviny, mléčné výroky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0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Zdravý životní styl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Zdravý životní styl je něco jako návod jak žít zdravě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329014" cy="40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Můj životní styl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55892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Snídám pravidelně každé ráno.</a:t>
            </a:r>
          </a:p>
          <a:p>
            <a:r>
              <a:rPr lang="cs-CZ" sz="2400" dirty="0" smtClean="0"/>
              <a:t>N snídani mám např.: rohlík nebo chleba s máslem.</a:t>
            </a:r>
          </a:p>
          <a:p>
            <a:r>
              <a:rPr lang="cs-CZ" sz="2400" dirty="0" smtClean="0"/>
              <a:t>Ano, svačím dopoledne před obědem. Ovoce, rohlík s marmeládou, atd.</a:t>
            </a:r>
          </a:p>
          <a:p>
            <a:r>
              <a:rPr lang="cs-CZ" sz="2400" dirty="0" smtClean="0"/>
              <a:t>Ano, obědvám každý den, většinou zdravě.</a:t>
            </a:r>
          </a:p>
          <a:p>
            <a:r>
              <a:rPr lang="cs-CZ" sz="2400" dirty="0" smtClean="0"/>
              <a:t>Většinou chodím spát v 9 hodin.</a:t>
            </a:r>
          </a:p>
          <a:p>
            <a:r>
              <a:rPr lang="cs-CZ" sz="2400" dirty="0" smtClean="0"/>
              <a:t>Ano např.: volejbal, fotbal</a:t>
            </a:r>
          </a:p>
          <a:p>
            <a:r>
              <a:rPr lang="cs-CZ" sz="2400" dirty="0" smtClean="0"/>
              <a:t>Ano mám.</a:t>
            </a:r>
          </a:p>
          <a:p>
            <a:r>
              <a:rPr lang="cs-CZ" sz="2400" dirty="0" smtClean="0"/>
              <a:t>Ano skoro každý den.</a:t>
            </a:r>
          </a:p>
          <a:p>
            <a:r>
              <a:rPr lang="cs-CZ" sz="2400" dirty="0" smtClean="0"/>
              <a:t>Lidskému zdravý škodí cigarety, alkohol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9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Zdravý životní styl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Myslím si že je zdravý životní styl velmi důležitý pomáhá nám chránit se před různými nemocemi, podporuje náš imunní systém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Nejvíce by jsme měli jíst: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467600" cy="4525963"/>
          </a:xfrm>
        </p:spPr>
        <p:txBody>
          <a:bodyPr/>
          <a:lstStyle/>
          <a:p>
            <a:r>
              <a:rPr lang="cs-CZ" sz="2400" dirty="0" smtClean="0"/>
              <a:t>1)pečivo, cereálie, rýži, obiloviny..</a:t>
            </a:r>
          </a:p>
          <a:p>
            <a:r>
              <a:rPr lang="cs-CZ" sz="2400" dirty="0" smtClean="0"/>
              <a:t>2)ovoce a zeleninu..</a:t>
            </a:r>
          </a:p>
          <a:p>
            <a:r>
              <a:rPr lang="cs-CZ" sz="2400" dirty="0" smtClean="0"/>
              <a:t>3)ryby, maso, mléčné výrobky, vejce…</a:t>
            </a:r>
          </a:p>
          <a:p>
            <a:r>
              <a:rPr lang="cs-CZ" sz="2400" dirty="0" smtClean="0"/>
              <a:t>4)cukry, tuky, sůl…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270168" cy="36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65618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Pokud by někdo nejedl zdravě mohl by dopadnout takhle a být na tom zdravotně špatně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810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887044" cy="27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Nezdravé jídlo</a:t>
            </a:r>
            <a:endParaRPr lang="cs-CZ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965606" cy="30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81" y="112474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62" y="3717032"/>
            <a:ext cx="38195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227</Words>
  <Application>Microsoft Office PowerPoint</Application>
  <PresentationFormat>Předvádění na obrazovce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Zdravý životní styl</vt:lpstr>
      <vt:lpstr>Logo</vt:lpstr>
      <vt:lpstr>Zdravý životní styl</vt:lpstr>
      <vt:lpstr>Zdravý životní styl</vt:lpstr>
      <vt:lpstr>Můj životní styl</vt:lpstr>
      <vt:lpstr>Zdravý životní styl</vt:lpstr>
      <vt:lpstr>Nejvíce by jsme měli jíst:</vt:lpstr>
      <vt:lpstr>Pokud by někdo nejedl zdravě mohl by dopadnout takhle a být na tom zdravotně špatně</vt:lpstr>
      <vt:lpstr>Nezdravé jídlo</vt:lpstr>
      <vt:lpstr>Obrázky</vt:lpstr>
      <vt:lpstr>Prezentace aplikace PowerPoint</vt:lpstr>
      <vt:lpstr>Prezentace aplikace PowerPoint</vt:lpstr>
      <vt:lpstr>Použité zdroje:</vt:lpstr>
      <vt:lpstr>       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12</cp:revision>
  <dcterms:created xsi:type="dcterms:W3CDTF">2015-05-15T05:56:40Z</dcterms:created>
  <dcterms:modified xsi:type="dcterms:W3CDTF">2015-05-15T08:30:08Z</dcterms:modified>
</cp:coreProperties>
</file>