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2C9B-2A27-4858-8D70-E975DAD5DD45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968-3E63-4F4D-8220-1E1A4C3170B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2C9B-2A27-4858-8D70-E975DAD5DD45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968-3E63-4F4D-8220-1E1A4C3170B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2C9B-2A27-4858-8D70-E975DAD5DD45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968-3E63-4F4D-8220-1E1A4C3170B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2C9B-2A27-4858-8D70-E975DAD5DD45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968-3E63-4F4D-8220-1E1A4C3170B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2C9B-2A27-4858-8D70-E975DAD5DD45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968-3E63-4F4D-8220-1E1A4C3170B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2C9B-2A27-4858-8D70-E975DAD5DD45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968-3E63-4F4D-8220-1E1A4C3170B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2C9B-2A27-4858-8D70-E975DAD5DD45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968-3E63-4F4D-8220-1E1A4C3170B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2C9B-2A27-4858-8D70-E975DAD5DD45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968-3E63-4F4D-8220-1E1A4C3170B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2C9B-2A27-4858-8D70-E975DAD5DD45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968-3E63-4F4D-8220-1E1A4C3170B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2C9B-2A27-4858-8D70-E975DAD5DD45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968-3E63-4F4D-8220-1E1A4C3170BC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2C9B-2A27-4858-8D70-E975DAD5DD45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1E968-3E63-4F4D-8220-1E1A4C3170BC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2D2C9B-2A27-4858-8D70-E975DAD5DD45}" type="datetimeFigureOut">
              <a:rPr lang="cs-CZ" smtClean="0"/>
              <a:t>15.5.2015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D1E968-3E63-4F4D-8220-1E1A4C3170BC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175351" cy="43924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82880" indent="0">
              <a:buNone/>
            </a:pPr>
            <a:r>
              <a:rPr lang="cs-CZ" spc="50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Megabajtik</a:t>
            </a:r>
            <a:r>
              <a:rPr lang="cs-CZ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cs-CZ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spc="5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cs-CZ" spc="5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cs-CZ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spc="5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cs-CZ" spc="5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cs-CZ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Marek </a:t>
            </a:r>
            <a:r>
              <a:rPr lang="cs-CZ" spc="50" dirty="0" err="1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Kuzník</a:t>
            </a:r>
            <a:r>
              <a:rPr lang="cs-CZ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cs-CZ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cs-CZ" spc="5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670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cs-CZ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Obrázky nezdravé stravy:</a:t>
            </a:r>
            <a:endParaRPr lang="cs-CZ" spc="5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4567133" cy="303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21779"/>
            <a:ext cx="4834114" cy="27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46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cs-CZ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Ještě zdravě jinak dopadnete takhle:</a:t>
            </a:r>
            <a:endParaRPr lang="cs-CZ" spc="5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564904"/>
            <a:ext cx="450610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64904"/>
            <a:ext cx="4608512" cy="271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29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cs-CZ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Konec prezentace:</a:t>
            </a:r>
            <a:endParaRPr lang="cs-CZ" spc="5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547664" y="2060848"/>
            <a:ext cx="6400800" cy="347472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Jezte zdravě jinak dopadnete špatně.</a:t>
            </a:r>
          </a:p>
          <a:p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Držím</a:t>
            </a:r>
          </a:p>
          <a:p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Vám</a:t>
            </a:r>
          </a:p>
          <a:p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palce,.</a:t>
            </a:r>
            <a:endParaRPr lang="cs-CZ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05" y="2420886"/>
            <a:ext cx="4214758" cy="413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cs-CZ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Moje Logo:</a:t>
            </a:r>
            <a:endParaRPr lang="cs-CZ" spc="5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\\sblan2\share\Práce žáků\BAJTÍK\Megabajtík\Kuzník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340768"/>
            <a:ext cx="7052837" cy="458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07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cs-CZ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 je to zdravá výživa?</a:t>
            </a:r>
            <a:endParaRPr lang="cs-CZ" spc="5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547664" y="2348880"/>
            <a:ext cx="6400800" cy="347472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Zdravá výživa je hlavně pro obézní lidi. Zdravá výživa znamená že budete jíst zdravě.</a:t>
            </a:r>
          </a:p>
          <a:p>
            <a:r>
              <a:rPr lang="cs-CZ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Např</a:t>
            </a:r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cs-CZ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Jablko,Pomeranč,Banan</a:t>
            </a:r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</a:t>
            </a:r>
          </a:p>
          <a:p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Bílý </a:t>
            </a:r>
            <a:r>
              <a:rPr lang="cs-CZ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jogurt,Jogurtové</a:t>
            </a:r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Mléko,</a:t>
            </a:r>
          </a:p>
          <a:p>
            <a:r>
              <a:rPr lang="cs-CZ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Rajčata,okurky</a:t>
            </a:r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atd</a:t>
            </a:r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62430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pPr algn="l"/>
            <a:r>
              <a:rPr lang="cs-CZ" spc="5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 je to zdravá </a:t>
            </a:r>
            <a:r>
              <a:rPr lang="cs-CZ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výživa?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547664" y="2132856"/>
            <a:ext cx="6400800" cy="347472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indent="0">
              <a:buNone/>
            </a:pPr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Zdravá výživa neznamená jenom zdravě jíst znamená také jist 5 </a:t>
            </a:r>
            <a:r>
              <a:rPr lang="cs-CZ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krat</a:t>
            </a:r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cs-CZ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denně </a:t>
            </a:r>
          </a:p>
          <a:p>
            <a:pPr marL="45720" indent="0">
              <a:buNone/>
            </a:pPr>
            <a:r>
              <a:rPr lang="cs-CZ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1:Snídaně</a:t>
            </a:r>
            <a:endParaRPr lang="cs-CZ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45720" indent="0">
              <a:buNone/>
            </a:pPr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2:Dopolední svačina</a:t>
            </a:r>
          </a:p>
          <a:p>
            <a:pPr marL="45720" indent="0">
              <a:buNone/>
            </a:pPr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3:Obět </a:t>
            </a:r>
          </a:p>
          <a:p>
            <a:pPr marL="45720" indent="0">
              <a:buNone/>
            </a:pPr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4:Odpolední svačina</a:t>
            </a:r>
          </a:p>
          <a:p>
            <a:pPr marL="45720" indent="0">
              <a:buNone/>
            </a:pPr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5:Večeře</a:t>
            </a:r>
            <a:endParaRPr lang="cs-CZ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273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cs-CZ" spc="50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 je to zdravá výživa?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475656" y="2636912"/>
            <a:ext cx="6400800" cy="347472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Ale zdravá výživa není jen o jíst zdravě a jíst často je i hlavě o sportu jako je </a:t>
            </a:r>
            <a:r>
              <a:rPr lang="cs-CZ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např</a:t>
            </a:r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Fotbal ,Florbal, Plavání, </a:t>
            </a:r>
            <a:r>
              <a:rPr lang="cs-CZ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Hokéj</a:t>
            </a:r>
            <a:endParaRPr lang="cs-CZ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504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cs-CZ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Moje životní strava:</a:t>
            </a:r>
            <a:endParaRPr lang="cs-CZ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2276872"/>
            <a:ext cx="6400800" cy="3474720"/>
          </a:xfrm>
        </p:spPr>
        <p:txBody>
          <a:bodyPr>
            <a:normAutofit fontScale="925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Moje Snídaně: černý chleba ze sýrem.</a:t>
            </a:r>
          </a:p>
          <a:p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Moje Odpolední svačina: Jablko nebo pomeranč.</a:t>
            </a:r>
          </a:p>
          <a:p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Obědvám každý den většinou zdravě.</a:t>
            </a:r>
          </a:p>
          <a:p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Moje Odpolední svačina: Jogurt nebo myslí tyčinka.</a:t>
            </a:r>
          </a:p>
          <a:p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Moje večeře: nejčastěji asi teplé jídlo nebo chleba z Salámem nebo paštikou.</a:t>
            </a:r>
          </a:p>
          <a:p>
            <a:endParaRPr lang="cs-CZ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22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cs-CZ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Moje Sporty:</a:t>
            </a:r>
            <a:endParaRPr lang="cs-CZ" spc="5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55576" y="1916832"/>
            <a:ext cx="6400800" cy="347472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Za sporty dělám (hraju): Florbal , Volejbal , Jezdím na kole a Plavání.</a:t>
            </a:r>
            <a:endParaRPr lang="cs-CZ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0094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cs-CZ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Pyramida zdravé stravy:</a:t>
            </a:r>
            <a:endParaRPr lang="cs-CZ" spc="5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66365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23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764704"/>
            <a:ext cx="6512511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cs-CZ" spc="5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Obrázky zdravé stravy:</a:t>
            </a:r>
            <a:endParaRPr lang="cs-CZ" spc="5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" y="2204864"/>
            <a:ext cx="4320480" cy="275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0632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28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Vlastní 1">
      <a:majorFont>
        <a:latin typeface="Snap ITC"/>
        <a:ea typeface=""/>
        <a:cs typeface=""/>
      </a:majorFont>
      <a:minorFont>
        <a:latin typeface="Times New Roman"/>
        <a:ea typeface=""/>
        <a:cs typeface="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</TotalTime>
  <Words>196</Words>
  <Application>Microsoft Office PowerPoint</Application>
  <PresentationFormat>Předvádění na obrazovce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Aerodynamika</vt:lpstr>
      <vt:lpstr>Megabajtik        Marek Kuzník </vt:lpstr>
      <vt:lpstr>Moje Logo:</vt:lpstr>
      <vt:lpstr>Co je to zdravá výživa?</vt:lpstr>
      <vt:lpstr>Co je to zdravá výživa?</vt:lpstr>
      <vt:lpstr>Co je to zdravá výživa?</vt:lpstr>
      <vt:lpstr>Moje životní strava:</vt:lpstr>
      <vt:lpstr>Moje Sporty:</vt:lpstr>
      <vt:lpstr>Pyramida zdravé stravy:</vt:lpstr>
      <vt:lpstr>Obrázky zdravé stravy:</vt:lpstr>
      <vt:lpstr>Obrázky nezdravé stravy:</vt:lpstr>
      <vt:lpstr>Ještě zdravě jinak dopadnete takhle:</vt:lpstr>
      <vt:lpstr>Konec prezentace: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6</cp:revision>
  <dcterms:created xsi:type="dcterms:W3CDTF">2015-05-15T06:04:29Z</dcterms:created>
  <dcterms:modified xsi:type="dcterms:W3CDTF">2015-05-15T07:59:13Z</dcterms:modified>
</cp:coreProperties>
</file>