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DFD8-66C6-48E1-8CDD-E6E8A5377B63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38D-B172-4C5F-8F18-481DFAD64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88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DFD8-66C6-48E1-8CDD-E6E8A5377B63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38D-B172-4C5F-8F18-481DFAD64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49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DFD8-66C6-48E1-8CDD-E6E8A5377B63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38D-B172-4C5F-8F18-481DFAD64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07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DFD8-66C6-48E1-8CDD-E6E8A5377B63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38D-B172-4C5F-8F18-481DFAD64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59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DFD8-66C6-48E1-8CDD-E6E8A5377B63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38D-B172-4C5F-8F18-481DFAD64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7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DFD8-66C6-48E1-8CDD-E6E8A5377B63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38D-B172-4C5F-8F18-481DFAD64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83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DFD8-66C6-48E1-8CDD-E6E8A5377B63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38D-B172-4C5F-8F18-481DFAD64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36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DFD8-66C6-48E1-8CDD-E6E8A5377B63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38D-B172-4C5F-8F18-481DFAD64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94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DFD8-66C6-48E1-8CDD-E6E8A5377B63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38D-B172-4C5F-8F18-481DFAD64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41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DFD8-66C6-48E1-8CDD-E6E8A5377B63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38D-B172-4C5F-8F18-481DFAD64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08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DFD8-66C6-48E1-8CDD-E6E8A5377B63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38D-B172-4C5F-8F18-481DFAD64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70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2DFD8-66C6-48E1-8CDD-E6E8A5377B63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938D-B172-4C5F-8F18-481DFAD64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13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8.jpg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cs-CZ" sz="7200" b="1" i="1" u="sng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Zdravý životní styl</a:t>
            </a:r>
            <a:endParaRPr lang="cs-CZ" sz="7200" b="1" i="1" u="sng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060848"/>
            <a:ext cx="61926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28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i="1" u="sng" dirty="0" smtClean="0">
                <a:solidFill>
                  <a:srgbClr val="002060"/>
                </a:solidFill>
              </a:rPr>
              <a:t>Pozor!!!</a:t>
            </a:r>
            <a:endParaRPr lang="cs-CZ" sz="6000" b="1" i="1" u="sng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Při tomto ,,zdravém životním stylu“ si dávejte dobrý pozor, abyste nespadli do světa anorektiček!</a:t>
            </a:r>
          </a:p>
          <a:p>
            <a:pPr marL="0" indent="0" algn="ctr">
              <a:buNone/>
            </a:pPr>
            <a:r>
              <a:rPr lang="cs-CZ" b="1" dirty="0" smtClean="0"/>
              <a:t>To už je nemoc!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89040"/>
            <a:ext cx="2141984" cy="263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84" y="3789040"/>
            <a:ext cx="2106488" cy="263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270510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624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2060"/>
                </a:solidFill>
              </a:rPr>
              <a:t>Není nad pravidlo:</a:t>
            </a:r>
            <a:endParaRPr lang="cs-CZ" sz="66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7784" y="1700808"/>
            <a:ext cx="2818656" cy="18002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Všeho s mírou!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234524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61048"/>
            <a:ext cx="2736304" cy="213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61047"/>
            <a:ext cx="2768463" cy="213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2520280" cy="213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45906"/>
            <a:ext cx="1656184" cy="22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06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b="1" i="1" dirty="0" smtClean="0">
                <a:solidFill>
                  <a:srgbClr val="002060"/>
                </a:solidFill>
              </a:rPr>
              <a:t>Rozloučení…</a:t>
            </a:r>
            <a:endParaRPr lang="cs-CZ" sz="8000" b="1" i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3219" y="1700808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Děkuji Vám za shlédnutí této prezentace. Mějte se krásně, zdravě a nezapomeňte, že…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71977"/>
            <a:ext cx="44005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90" y="6165304"/>
            <a:ext cx="951790" cy="76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34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i="1" u="sng" dirty="0" smtClean="0">
                <a:solidFill>
                  <a:srgbClr val="002060"/>
                </a:solidFill>
              </a:rPr>
              <a:t>Zdroje:</a:t>
            </a:r>
            <a:endParaRPr lang="cs-CZ" sz="6600" b="1" i="1" u="sng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-https://www.google.cz/</a:t>
            </a:r>
          </a:p>
          <a:p>
            <a:pPr marL="0" indent="0">
              <a:buNone/>
            </a:pPr>
            <a:r>
              <a:rPr lang="cs-CZ" b="1" dirty="0" smtClean="0"/>
              <a:t>- Vyrobila:     Kateřina </a:t>
            </a:r>
            <a:r>
              <a:rPr lang="cs-CZ" b="1" dirty="0" err="1" smtClean="0"/>
              <a:t>Michalisková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490" y="5203482"/>
            <a:ext cx="2071510" cy="1654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66073"/>
            <a:ext cx="2880320" cy="256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7626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i="1" u="sng" dirty="0" smtClean="0">
                <a:solidFill>
                  <a:srgbClr val="002060"/>
                </a:solidFill>
              </a:rPr>
              <a:t>OBSAH:</a:t>
            </a:r>
            <a:endParaRPr lang="cs-CZ" sz="5400" b="1" i="1" u="sng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4000" b="1" u="sng" dirty="0" smtClean="0">
                <a:solidFill>
                  <a:srgbClr val="002060"/>
                </a:solidFill>
                <a:hlinkClick r:id="rId2" action="ppaction://hlinksldjump"/>
              </a:rPr>
              <a:t>Jak zhubnout?</a:t>
            </a:r>
            <a:endParaRPr lang="cs-CZ" sz="4000" b="1" u="sng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cs-CZ" sz="4000" b="1" u="sng" dirty="0" smtClean="0">
                <a:solidFill>
                  <a:srgbClr val="002060"/>
                </a:solidFill>
                <a:hlinkClick r:id="rId3" action="ppaction://hlinksldjump"/>
              </a:rPr>
              <a:t>1. Typ</a:t>
            </a:r>
            <a:endParaRPr lang="cs-CZ" sz="4000" b="1" u="sng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cs-CZ" sz="4000" b="1" u="sng" dirty="0" smtClean="0">
                <a:solidFill>
                  <a:srgbClr val="002060"/>
                </a:solidFill>
                <a:hlinkClick r:id="rId4" action="ppaction://hlinksldjump"/>
              </a:rPr>
              <a:t>2. Typ</a:t>
            </a:r>
            <a:endParaRPr lang="cs-CZ" sz="4000" b="1" u="sng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cs-CZ" sz="4000" b="1" u="sng" dirty="0" smtClean="0">
                <a:solidFill>
                  <a:srgbClr val="002060"/>
                </a:solidFill>
                <a:hlinkClick r:id="rId5" action="ppaction://hlinksldjump"/>
              </a:rPr>
              <a:t>3. Typ</a:t>
            </a:r>
            <a:endParaRPr lang="cs-CZ" sz="4000" b="1" u="sng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cs-CZ" sz="4000" b="1" u="sng" dirty="0" smtClean="0">
                <a:solidFill>
                  <a:srgbClr val="002060"/>
                </a:solidFill>
                <a:hlinkClick r:id="rId6" action="ppaction://hlinksldjump"/>
              </a:rPr>
              <a:t>Rozloučení</a:t>
            </a:r>
            <a:endParaRPr lang="cs-CZ" sz="4000" b="1" u="sng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cs-CZ" sz="4000" b="1" u="sng" dirty="0" smtClean="0">
                <a:solidFill>
                  <a:srgbClr val="002060"/>
                </a:solidFill>
                <a:hlinkClick r:id="rId7" action="ppaction://hlinksldjump"/>
              </a:rPr>
              <a:t>Zdroje</a:t>
            </a:r>
            <a:endParaRPr lang="cs-CZ" sz="4000" b="1" u="sng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400550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0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smtClean="0"/>
              <a:t>  </a:t>
            </a:r>
          </a:p>
          <a:p>
            <a:pPr marL="0" indent="0" algn="ctr">
              <a:buNone/>
            </a:pPr>
            <a:r>
              <a:rPr lang="cs-CZ" sz="4400" dirty="0" smtClean="0"/>
              <a:t> </a:t>
            </a:r>
            <a:r>
              <a:rPr lang="cs-CZ" sz="4400" b="1" i="1" dirty="0" smtClean="0">
                <a:solidFill>
                  <a:srgbClr val="002060"/>
                </a:solidFill>
              </a:rPr>
              <a:t>Když se řekne ,,zdravý životní styl“, představím si hubeného, zdravého a šťastného člověka.</a:t>
            </a:r>
            <a:endParaRPr lang="cs-CZ" sz="4400" b="1" i="1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80" y="3142781"/>
            <a:ext cx="2287487" cy="3479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40968"/>
            <a:ext cx="2232248" cy="348088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2323976" cy="3479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41644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i="1" dirty="0" smtClean="0">
                <a:solidFill>
                  <a:srgbClr val="002060"/>
                </a:solidFill>
              </a:rPr>
              <a:t>Otázka, kterou si pokládají snad všechna děvčata z naší třídy…</a:t>
            </a:r>
            <a:endParaRPr lang="cs-CZ" sz="4000" b="1" i="1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3456385" cy="3463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3508995" cy="34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1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791072"/>
          </a:xfrm>
        </p:spPr>
        <p:txBody>
          <a:bodyPr>
            <a:noAutofit/>
          </a:bodyPr>
          <a:lstStyle/>
          <a:p>
            <a:pPr algn="l"/>
            <a:r>
              <a:rPr lang="cs-CZ" sz="6000" b="1" i="1" dirty="0" smtClean="0"/>
              <a:t>Jak zhubnout? </a:t>
            </a:r>
            <a:br>
              <a:rPr lang="cs-CZ" sz="6000" b="1" i="1" dirty="0" smtClean="0"/>
            </a:br>
            <a:r>
              <a:rPr lang="cs-CZ" sz="6000" b="1" i="1" dirty="0" smtClean="0"/>
              <a:t>Jak být krásná a hubená?</a:t>
            </a:r>
            <a:endParaRPr lang="cs-CZ" sz="60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27363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84" y="3845169"/>
            <a:ext cx="3269049" cy="2326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43356"/>
            <a:ext cx="2808312" cy="2569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25" y="3717032"/>
            <a:ext cx="1800200" cy="245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00" y="5903950"/>
            <a:ext cx="1194500" cy="954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75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3663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b="1" i="1" dirty="0" smtClean="0">
                <a:solidFill>
                  <a:srgbClr val="002060"/>
                </a:solidFill>
              </a:rPr>
              <a:t>Odpověď je velice snadná…</a:t>
            </a:r>
          </a:p>
          <a:p>
            <a:endParaRPr lang="cs-CZ" sz="5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1244" y="2276872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i="1" dirty="0" smtClean="0">
                <a:solidFill>
                  <a:srgbClr val="002060"/>
                </a:solidFill>
              </a:rPr>
              <a:t>     </a:t>
            </a:r>
            <a:r>
              <a:rPr lang="cs-CZ" sz="60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Chce to vůli!</a:t>
            </a:r>
            <a:endParaRPr lang="cs-CZ" sz="6000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9" y="2276872"/>
            <a:ext cx="307767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21" y="3813448"/>
            <a:ext cx="3346704" cy="249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3372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71591" y="342040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cs-CZ" sz="10700" b="1" dirty="0" smtClean="0">
                <a:solidFill>
                  <a:srgbClr val="002060"/>
                </a:solidFill>
              </a:rPr>
              <a:t>1. </a:t>
            </a:r>
            <a:r>
              <a:rPr lang="cs-CZ" sz="9800" b="1" dirty="0" smtClean="0">
                <a:solidFill>
                  <a:srgbClr val="002060"/>
                </a:solidFill>
              </a:rPr>
              <a:t>Typ</a:t>
            </a:r>
            <a:r>
              <a:rPr lang="cs-CZ" sz="4000" b="1" dirty="0" smtClean="0">
                <a:solidFill>
                  <a:srgbClr val="002060"/>
                </a:solidFill>
              </a:rPr>
              <a:t/>
            </a:r>
            <a:br>
              <a:rPr lang="cs-CZ" sz="4000" b="1" dirty="0" smtClean="0">
                <a:solidFill>
                  <a:srgbClr val="002060"/>
                </a:solidFill>
              </a:rPr>
            </a:b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63352" y="1916832"/>
            <a:ext cx="7632848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i="1" dirty="0" smtClean="0"/>
              <a:t>Nejíst večer! </a:t>
            </a:r>
            <a:endParaRPr lang="cs-CZ" sz="3200" b="1" i="1" dirty="0"/>
          </a:p>
          <a:p>
            <a:r>
              <a:rPr lang="cs-CZ" sz="3200" b="1" i="1" dirty="0" smtClean="0"/>
              <a:t>K filmu nebo pohádce před spaním si radši okusovat okurek, který na rozdíl od tyčinek, </a:t>
            </a:r>
            <a:r>
              <a:rPr lang="cs-CZ" sz="3200" b="1" i="1" dirty="0" err="1" smtClean="0"/>
              <a:t>čipsů</a:t>
            </a:r>
            <a:r>
              <a:rPr lang="cs-CZ" sz="3200" b="1" i="1" dirty="0" smtClean="0"/>
              <a:t> apod. nenese skoro žádné kalorie.</a:t>
            </a:r>
            <a:endParaRPr lang="cs-CZ" sz="3200" b="1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93096"/>
            <a:ext cx="3308230" cy="224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2568"/>
            <a:ext cx="2261873" cy="202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87" y="4293096"/>
            <a:ext cx="3068813" cy="224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5"/>
            <a:ext cx="2282452" cy="218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13032"/>
            <a:ext cx="1403648" cy="1121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605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4544" y="476672"/>
            <a:ext cx="8229600" cy="1143000"/>
          </a:xfrm>
        </p:spPr>
        <p:txBody>
          <a:bodyPr>
            <a:noAutofit/>
          </a:bodyPr>
          <a:lstStyle/>
          <a:p>
            <a:r>
              <a:rPr lang="cs-CZ" sz="8800" b="1" dirty="0" smtClean="0">
                <a:solidFill>
                  <a:srgbClr val="002060"/>
                </a:solidFill>
              </a:rPr>
              <a:t>2. Typ</a:t>
            </a:r>
            <a:endParaRPr lang="cs-CZ" sz="8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88841"/>
            <a:ext cx="8229600" cy="2016224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s-CZ" b="1" dirty="0" smtClean="0"/>
              <a:t>Sportuj!</a:t>
            </a:r>
          </a:p>
          <a:p>
            <a:pPr marL="0" indent="0">
              <a:buNone/>
            </a:pPr>
            <a:r>
              <a:rPr lang="cs-CZ" b="1" dirty="0" smtClean="0"/>
              <a:t>Jestli-že se ti začnou tvořit svaly, budeš přibírat na váze, ale hubnout ze vnějška na těle!</a:t>
            </a:r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2548522" cy="226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57207"/>
            <a:ext cx="1997876" cy="266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88" y="4157207"/>
            <a:ext cx="3456384" cy="2520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250939"/>
            <a:ext cx="2987823" cy="184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79392"/>
            <a:ext cx="1475656" cy="117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614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>
                <a:solidFill>
                  <a:srgbClr val="002060"/>
                </a:solidFill>
              </a:rPr>
              <a:t>3. Typ</a:t>
            </a:r>
            <a:endParaRPr lang="cs-CZ" sz="72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476872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s-CZ" b="1" dirty="0" smtClean="0"/>
              <a:t>Tělo nesmíš nechat vyhladovět!</a:t>
            </a:r>
          </a:p>
          <a:p>
            <a:pPr marL="0" indent="0">
              <a:buNone/>
            </a:pPr>
            <a:r>
              <a:rPr lang="cs-CZ" b="1" dirty="0" smtClean="0"/>
              <a:t>Protože když máme hlad a rychle se něčeho najíme, tělo si pro jistotu uloží všechny tuky, kdyby pro jednou zase nedostalo najíst.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2088232" cy="186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4"/>
            <a:ext cx="2708701" cy="2302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45" y="4365103"/>
            <a:ext cx="2979931" cy="2302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46" y="4365103"/>
            <a:ext cx="2393210" cy="2302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37566"/>
            <a:ext cx="1361906" cy="108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384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215</Words>
  <Application>Microsoft Office PowerPoint</Application>
  <PresentationFormat>Předvádění na obrazovce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Zdravý životní styl</vt:lpstr>
      <vt:lpstr>OBSAH:</vt:lpstr>
      <vt:lpstr>Prezentace aplikace PowerPoint</vt:lpstr>
      <vt:lpstr>Prezentace aplikace PowerPoint</vt:lpstr>
      <vt:lpstr>Jak zhubnout?  Jak být krásná a hubená?</vt:lpstr>
      <vt:lpstr>Prezentace aplikace PowerPoint</vt:lpstr>
      <vt:lpstr>1. Typ </vt:lpstr>
      <vt:lpstr>2. Typ</vt:lpstr>
      <vt:lpstr>3. Typ</vt:lpstr>
      <vt:lpstr>Pozor!!!</vt:lpstr>
      <vt:lpstr>Není nad pravidlo:</vt:lpstr>
      <vt:lpstr>Rozloučení…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Zdravý životní styl</dc:title>
  <dc:creator>zak</dc:creator>
  <cp:lastModifiedBy>zak</cp:lastModifiedBy>
  <cp:revision>13</cp:revision>
  <dcterms:created xsi:type="dcterms:W3CDTF">2015-05-15T08:38:31Z</dcterms:created>
  <dcterms:modified xsi:type="dcterms:W3CDTF">2015-05-15T10:45:02Z</dcterms:modified>
</cp:coreProperties>
</file>