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1" r:id="rId9"/>
    <p:sldId id="265" r:id="rId10"/>
    <p:sldId id="262" r:id="rId11"/>
    <p:sldId id="269" r:id="rId12"/>
    <p:sldId id="263" r:id="rId13"/>
    <p:sldId id="264" r:id="rId14"/>
    <p:sldId id="268" r:id="rId15"/>
    <p:sldId id="26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CCFF"/>
    <a:srgbClr val="FFFFCC"/>
    <a:srgbClr val="FF99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DEBE-723F-4940-A458-7B4773C4E71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6D8-E63D-4EDD-99A7-05DFA3699E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12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DEBE-723F-4940-A458-7B4773C4E71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6D8-E63D-4EDD-99A7-05DFA3699E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DEBE-723F-4940-A458-7B4773C4E71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6D8-E63D-4EDD-99A7-05DFA3699E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57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DEBE-723F-4940-A458-7B4773C4E71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6D8-E63D-4EDD-99A7-05DFA3699E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06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DEBE-723F-4940-A458-7B4773C4E71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6D8-E63D-4EDD-99A7-05DFA3699E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902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DEBE-723F-4940-A458-7B4773C4E71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6D8-E63D-4EDD-99A7-05DFA3699E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67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DEBE-723F-4940-A458-7B4773C4E71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6D8-E63D-4EDD-99A7-05DFA3699E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60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DEBE-723F-4940-A458-7B4773C4E71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6D8-E63D-4EDD-99A7-05DFA3699E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80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DEBE-723F-4940-A458-7B4773C4E71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6D8-E63D-4EDD-99A7-05DFA3699E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85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DEBE-723F-4940-A458-7B4773C4E71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6D8-E63D-4EDD-99A7-05DFA3699E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89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DEBE-723F-4940-A458-7B4773C4E71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66D8-E63D-4EDD-99A7-05DFA3699E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DEBE-723F-4940-A458-7B4773C4E71D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566D8-E63D-4EDD-99A7-05DFA3699E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8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0.jpeg"/><Relationship Id="rId4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celi_medvidci--chvatam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-1285506" y="2964030"/>
            <a:ext cx="609600" cy="6096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80706" y="116632"/>
            <a:ext cx="115212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663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Tm="3000">
        <p14:honeycomb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" fill="hold">
                                          <p:stCondLst>
                                            <p:cond delay="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" fill="hold">
                                          <p:stCondLst>
                                            <p:cond delay="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" fill="hold">
                                          <p:stCondLst>
                                            <p:cond delay="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1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>
                <p:cTn id="14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39000">
              <a:srgbClr val="FEE7F2"/>
            </a:gs>
            <a:gs pos="67000">
              <a:srgbClr val="F952A0"/>
            </a:gs>
            <a:gs pos="100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       </a:t>
            </a:r>
            <a:r>
              <a:rPr lang="cs-CZ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CO JÍST                 </a:t>
            </a:r>
            <a:r>
              <a:rPr lang="cs-CZ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CO NEJÍST            </a:t>
            </a:r>
            <a:endParaRPr lang="cs-CZ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340768"/>
            <a:ext cx="2552700" cy="1790700"/>
          </a:xfrm>
        </p:spPr>
      </p:pic>
      <p:sp>
        <p:nvSpPr>
          <p:cNvPr id="8" name="TextovéPole 7"/>
          <p:cNvSpPr txBox="1"/>
          <p:nvPr/>
        </p:nvSpPr>
        <p:spPr>
          <a:xfrm>
            <a:off x="5652120" y="266498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Hamburger</a:t>
            </a:r>
            <a:endParaRPr lang="cs-CZ" sz="2800" dirty="0">
              <a:solidFill>
                <a:srgbClr val="FF0000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07380"/>
            <a:ext cx="2876550" cy="1590675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1493137" y="1268794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B050"/>
                </a:solidFill>
              </a:rPr>
              <a:t>Ovoce a zelenina</a:t>
            </a:r>
            <a:endParaRPr lang="cs-CZ" sz="2800" dirty="0">
              <a:solidFill>
                <a:srgbClr val="00B050"/>
              </a:solidFill>
            </a:endParaRPr>
          </a:p>
        </p:txBody>
      </p:sp>
      <p:pic>
        <p:nvPicPr>
          <p:cNvPr id="2051" name="Picture 3" descr="C:\Users\Zak.VU-PC-04.000\AppData\Local\Microsoft\Windows\Temporary Internet Files\Content.IE5\3N13AEDO\ryba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416424"/>
            <a:ext cx="20478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1835696" y="494625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B050"/>
                </a:solidFill>
              </a:rPr>
              <a:t>Ryba</a:t>
            </a:r>
            <a:endParaRPr lang="cs-CZ" sz="2800" dirty="0">
              <a:solidFill>
                <a:srgbClr val="00B050"/>
              </a:solidFill>
            </a:endParaRPr>
          </a:p>
        </p:txBody>
      </p:sp>
      <p:pic>
        <p:nvPicPr>
          <p:cNvPr id="2054" name="Picture 6" descr="C:\Users\Zak.VU-PC-04.000\AppData\Local\Microsoft\Windows\Temporary Internet Files\Content.IE5\3N13AEDO\ico-celerove-hranolky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403" y="3695004"/>
            <a:ext cx="21436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5940152" y="4932590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Hranolky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14" name="Veselý obličej 13"/>
          <p:cNvSpPr/>
          <p:nvPr/>
        </p:nvSpPr>
        <p:spPr>
          <a:xfrm>
            <a:off x="3212760" y="482102"/>
            <a:ext cx="976461" cy="786692"/>
          </a:xfrm>
          <a:prstGeom prst="smileyFac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eselý obličej 14"/>
          <p:cNvSpPr/>
          <p:nvPr/>
        </p:nvSpPr>
        <p:spPr>
          <a:xfrm>
            <a:off x="7812360" y="404664"/>
            <a:ext cx="1008112" cy="786692"/>
          </a:xfrm>
          <a:prstGeom prst="smileyFace">
            <a:avLst>
              <a:gd name="adj" fmla="val -4653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2843808" y="5922929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>
                <a:solidFill>
                  <a:srgbClr val="FF99CC"/>
                </a:solidFill>
              </a:rPr>
              <a:t>A JSOU DALŠÍ A DALŠÍ JÍDLA</a:t>
            </a:r>
            <a:endParaRPr lang="cs-CZ" sz="2400" b="1" u="sng" dirty="0">
              <a:solidFill>
                <a:srgbClr val="FF99CC"/>
              </a:solidFill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5121"/>
            <a:ext cx="1475656" cy="117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8944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11000">
        <p:cut/>
      </p:transition>
    </mc:Choice>
    <mc:Fallback>
      <p:transition advTm="11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  <p:bldP spid="14" grpId="0" animBg="1"/>
      <p:bldP spid="15" grpId="0" animBg="1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cs-CZ" sz="4800" b="1" dirty="0" smtClean="0">
                <a:solidFill>
                  <a:srgbClr val="FF0000"/>
                </a:solidFill>
              </a:rPr>
              <a:t>VĚTŠINALIDÍ JÍ ŠPATNĚ!</a:t>
            </a:r>
          </a:p>
          <a:p>
            <a:pPr marL="0" indent="0" algn="ctr">
              <a:buNone/>
            </a:pPr>
            <a:r>
              <a:rPr lang="cs-CZ" sz="4800" b="1" dirty="0">
                <a:solidFill>
                  <a:srgbClr val="FF0000"/>
                </a:solidFill>
              </a:rPr>
              <a:t> </a:t>
            </a:r>
            <a:r>
              <a:rPr lang="cs-CZ" sz="4800" b="1" dirty="0" smtClean="0">
                <a:solidFill>
                  <a:srgbClr val="FF0000"/>
                </a:solidFill>
              </a:rPr>
              <a:t>DOUFÁM ŽE MEZI NĚ NEPÁTŘÍTE!!!</a:t>
            </a:r>
          </a:p>
          <a:p>
            <a:pPr marL="0" indent="0" algn="ctr">
              <a:buNone/>
            </a:pPr>
            <a:endParaRPr lang="cs-CZ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980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5000">
        <p:cut/>
      </p:transition>
    </mc:Choice>
    <mc:Fallback>
      <p:transition advTm="5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39000">
              <a:srgbClr val="FEE7F2"/>
            </a:gs>
            <a:gs pos="67000">
              <a:srgbClr val="F952A0"/>
            </a:gs>
            <a:gs pos="100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HLAVNĚ HODNĚ POHYBU!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6" name="Veselý obličej 5"/>
          <p:cNvSpPr/>
          <p:nvPr/>
        </p:nvSpPr>
        <p:spPr>
          <a:xfrm>
            <a:off x="7668344" y="507318"/>
            <a:ext cx="1224136" cy="1224136"/>
          </a:xfrm>
          <a:prstGeom prst="smileyFac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 descr="C:\Users\Zak.VU-PC-04.000\AppData\Local\Microsoft\Windows\Temporary Internet Files\Content.IE5\ADB4P3E8\sport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3438525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Zak.VU-PC-04.000\AppData\Local\Microsoft\Windows\Temporary Internet Files\Content.IE5\2UE4PLOV\16817-illustration-of-athletes-and-sport-silhouettes-pv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916832"/>
            <a:ext cx="3298193" cy="364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5121"/>
            <a:ext cx="1475656" cy="117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33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5000">
        <p:cut/>
      </p:transition>
    </mc:Choice>
    <mc:Fallback>
      <p:transition advTm="5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CCFF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A CO SI VY PŘEDSTAVÍTE POD POJMEM ZDRAVÝ STYL???</a:t>
            </a:r>
            <a:endParaRPr lang="cs-CZ" b="1" dirty="0">
              <a:solidFill>
                <a:srgbClr val="00CCFF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5121"/>
            <a:ext cx="1475656" cy="117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6671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6000">
        <p14:ripple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80706" y="116632"/>
            <a:ext cx="11521280" cy="685800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3419872" y="1572638"/>
            <a:ext cx="1728192" cy="648072"/>
          </a:xfrm>
          <a:prstGeom prst="rect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rgbClr val="C00000"/>
                </a:solidFill>
              </a:rPr>
              <a:t>UŽ VÍM CO JE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419872" y="3580253"/>
            <a:ext cx="1728192" cy="459432"/>
          </a:xfrm>
          <a:prstGeom prst="rect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C00000"/>
                </a:solidFill>
              </a:rPr>
              <a:t>ZDRAVÝ STYL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707904" y="2358721"/>
            <a:ext cx="1072030" cy="1080120"/>
          </a:xfrm>
          <a:prstGeom prst="rect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dirty="0" smtClean="0">
                <a:solidFill>
                  <a:srgbClr val="FF0000"/>
                </a:solidFill>
              </a:rPr>
              <a:t>!</a:t>
            </a:r>
            <a:endParaRPr lang="cs-CZ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646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Tm="3000">
        <p14:flash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" fill="hold">
                                          <p:stCondLst>
                                            <p:cond delay="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" fill="hold">
                                          <p:stCondLst>
                                            <p:cond delay="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" fill="hold">
                                          <p:stCondLst>
                                            <p:cond delay="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 </a:t>
            </a:r>
            <a:r>
              <a:rPr lang="cs-CZ" dirty="0" smtClean="0">
                <a:solidFill>
                  <a:srgbClr val="00CCFF"/>
                </a:solidFill>
              </a:rPr>
              <a:t>Zpracovala: Markéta </a:t>
            </a:r>
            <a:r>
              <a:rPr lang="cs-CZ" dirty="0" err="1" smtClean="0">
                <a:solidFill>
                  <a:srgbClr val="00CCFF"/>
                </a:solidFill>
              </a:rPr>
              <a:t>Nýčová</a:t>
            </a:r>
            <a:endParaRPr lang="cs-CZ" dirty="0" smtClean="0">
              <a:solidFill>
                <a:srgbClr val="00CCFF"/>
              </a:solidFill>
            </a:endParaRPr>
          </a:p>
          <a:p>
            <a:pPr marL="0" indent="0" algn="ctr">
              <a:buNone/>
            </a:pPr>
            <a:endParaRPr lang="cs-CZ" dirty="0" smtClean="0">
              <a:solidFill>
                <a:srgbClr val="00CCFF"/>
              </a:solidFill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rgbClr val="00CCFF"/>
                </a:solidFill>
              </a:rPr>
              <a:t>Obrázky: Google obrázky</a:t>
            </a:r>
          </a:p>
          <a:p>
            <a:pPr marL="0" indent="0" algn="ctr">
              <a:buNone/>
            </a:pPr>
            <a:endParaRPr lang="cs-CZ" dirty="0" smtClean="0">
              <a:solidFill>
                <a:srgbClr val="00CCFF"/>
              </a:solidFill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rgbClr val="00CCFF"/>
                </a:solidFill>
              </a:rPr>
              <a:t>Hudba: Včelí medvídci (chvátám)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00CCFF"/>
                </a:solidFill>
              </a:rPr>
              <a:t>15.5. 2015</a:t>
            </a:r>
            <a:endParaRPr lang="cs-CZ" dirty="0">
              <a:solidFill>
                <a:srgbClr val="00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18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6000">
        <p14:prism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39000">
              <a:srgbClr val="FEE7F2"/>
            </a:gs>
            <a:gs pos="67000">
              <a:srgbClr val="F952A0"/>
            </a:gs>
            <a:gs pos="100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FF6699"/>
                </a:solidFill>
                <a:latin typeface="Bodoni MT Black" panose="02070A03080606020203" pitchFamily="18" charset="0"/>
              </a:rPr>
              <a:t>ZÁSADY DODRŽENÍ ZDRAVÉHO STYLU</a:t>
            </a:r>
            <a:endParaRPr lang="cs-CZ" sz="3200" dirty="0">
              <a:solidFill>
                <a:srgbClr val="FF6699"/>
              </a:solidFill>
              <a:latin typeface="Bodoni MT Black" panose="02070A030806060202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Chodit brzo spát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Jíst ovoce a zeleninu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Dělat nějaký sport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Scházet se s přáteli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Udělat všechny úkoly které mám udělat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6. </a:t>
            </a:r>
            <a:r>
              <a:rPr lang="cs-CZ" dirty="0" err="1" smtClean="0"/>
              <a:t>Nekouřít</a:t>
            </a:r>
            <a:r>
              <a:rPr lang="cs-CZ" dirty="0" smtClean="0"/>
              <a:t>   </a:t>
            </a:r>
          </a:p>
          <a:p>
            <a:pPr marL="0" indent="0">
              <a:buNone/>
            </a:pPr>
            <a:r>
              <a:rPr lang="cs-CZ" dirty="0" smtClean="0"/>
              <a:t>A ZA 7. TO PODLE MĚ NEJDŮLEŽITĚJŠÍ</a:t>
            </a:r>
          </a:p>
          <a:p>
            <a:pPr marL="0" indent="0">
              <a:buNone/>
            </a:pPr>
            <a:r>
              <a:rPr lang="cs-CZ" b="1" u="sng" dirty="0"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7</a:t>
            </a:r>
            <a:r>
              <a:rPr lang="cs-CZ" b="1" u="sng" dirty="0" smtClean="0">
                <a:solidFill>
                  <a:srgbClr val="FF000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</a:rPr>
              <a:t>. SNÍDANĚ!!!  To je základ dne!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5121"/>
            <a:ext cx="1475656" cy="117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8299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9000">
        <p14:ripple/>
      </p:transition>
    </mc:Choice>
    <mc:Fallback>
      <p:transition spd="slow" advClick="0" advTm="9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39000">
              <a:srgbClr val="FEE7F2"/>
            </a:gs>
            <a:gs pos="67000">
              <a:srgbClr val="F952A0"/>
            </a:gs>
            <a:gs pos="100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6699"/>
                </a:solidFill>
              </a:rPr>
              <a:t>PYRAMIDA ZDRAVÉ VÝŽIVY</a:t>
            </a:r>
            <a:endParaRPr lang="cs-CZ" dirty="0">
              <a:solidFill>
                <a:srgbClr val="FF6699"/>
              </a:solidFill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15" r="-4180" b="-5773"/>
          <a:stretch/>
        </p:blipFill>
        <p:spPr>
          <a:xfrm>
            <a:off x="755576" y="1124744"/>
            <a:ext cx="7501733" cy="5638800"/>
          </a:xfrm>
        </p:spPr>
      </p:pic>
      <p:sp>
        <p:nvSpPr>
          <p:cNvPr id="7" name="TextovéPole 6"/>
          <p:cNvSpPr txBox="1"/>
          <p:nvPr/>
        </p:nvSpPr>
        <p:spPr>
          <a:xfrm>
            <a:off x="2123728" y="332691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DBEJTE NA TO!!!</a:t>
            </a:r>
            <a:endParaRPr lang="cs-CZ" sz="4800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5121"/>
            <a:ext cx="1475656" cy="117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0551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7000">
        <p:cut/>
      </p:transition>
    </mc:Choice>
    <mc:Fallback>
      <p:transition advTm="7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39000">
              <a:srgbClr val="FEE7F2"/>
            </a:gs>
            <a:gs pos="67000">
              <a:srgbClr val="F952A0"/>
            </a:gs>
            <a:gs pos="100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6699"/>
                </a:solidFill>
              </a:rPr>
              <a:t>ALE JESTLI CHCETE SKONČIT JAKO ON…</a:t>
            </a:r>
            <a:endParaRPr lang="cs-CZ" dirty="0">
              <a:solidFill>
                <a:srgbClr val="FF6699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12776"/>
            <a:ext cx="6002982" cy="4680520"/>
          </a:xfrm>
        </p:spPr>
      </p:pic>
      <p:sp>
        <p:nvSpPr>
          <p:cNvPr id="5" name="TextovéPole 4"/>
          <p:cNvSpPr txBox="1"/>
          <p:nvPr/>
        </p:nvSpPr>
        <p:spPr>
          <a:xfrm>
            <a:off x="899592" y="3861048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TAK VTOM KLIDNĚ POKRAČUJTE!</a:t>
            </a:r>
            <a:endParaRPr lang="cs-CZ" sz="4000" b="1" u="sng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5121"/>
            <a:ext cx="1475656" cy="117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9198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7000">
        <p:cut/>
      </p:transition>
    </mc:Choice>
    <mc:Fallback>
      <p:transition advTm="7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39000">
              <a:srgbClr val="FEE7F2"/>
            </a:gs>
            <a:gs pos="67000">
              <a:srgbClr val="F952A0"/>
            </a:gs>
            <a:gs pos="100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6699"/>
                </a:solidFill>
              </a:rPr>
              <a:t>ALE ZASE TO HUBNUTÍ NESMÍTE PŘEHNAT</a:t>
            </a:r>
            <a:endParaRPr lang="cs-CZ" sz="3600" dirty="0">
              <a:solidFill>
                <a:srgbClr val="FF6699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340768"/>
            <a:ext cx="5400600" cy="4785395"/>
          </a:xfrm>
        </p:spPr>
      </p:pic>
      <p:sp>
        <p:nvSpPr>
          <p:cNvPr id="5" name="TextovéPole 4"/>
          <p:cNvSpPr txBox="1"/>
          <p:nvPr/>
        </p:nvSpPr>
        <p:spPr>
          <a:xfrm>
            <a:off x="2411760" y="3378682"/>
            <a:ext cx="6480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u="sng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ANOREKTIČKA!</a:t>
            </a:r>
            <a:endParaRPr lang="cs-CZ" sz="4400" b="1" u="sng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5121"/>
            <a:ext cx="1475656" cy="117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8687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39000">
              <a:srgbClr val="FEE7F2"/>
            </a:gs>
            <a:gs pos="67000">
              <a:srgbClr val="F952A0"/>
            </a:gs>
            <a:gs pos="100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CO TO JE VLASTNĚ ANOREKTIČKA?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FF6699"/>
                </a:solidFill>
              </a:rPr>
              <a:t>To je žena která si o sobě myslí že je tlustá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FF6699"/>
                </a:solidFill>
              </a:rPr>
              <a:t>A málo jí!</a:t>
            </a:r>
            <a:endParaRPr lang="cs-CZ" dirty="0">
              <a:solidFill>
                <a:srgbClr val="FF6699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71600" y="391519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solidFill>
                  <a:srgbClr val="FF0000"/>
                </a:solidFill>
              </a:rPr>
              <a:t>TAKHLE SKONČIT NECHCETE! VIĎTE!</a:t>
            </a:r>
            <a:endParaRPr lang="cs-CZ" sz="3600" b="1" u="sng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5121"/>
            <a:ext cx="1475656" cy="117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8026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8000">
        <p:cut/>
      </p:transition>
    </mc:Choice>
    <mc:Fallback>
      <p:transition advTm="8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  </a:t>
            </a:r>
          </a:p>
          <a:p>
            <a:pPr marL="0" indent="0" algn="ctr">
              <a:buNone/>
            </a:pPr>
            <a:endParaRPr lang="cs-CZ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5400" dirty="0" smtClean="0">
                <a:solidFill>
                  <a:srgbClr val="C00000"/>
                </a:solidFill>
              </a:rPr>
              <a:t>MÁTE RÁDI SVOJE TĚLO??</a:t>
            </a:r>
            <a:endParaRPr lang="cs-CZ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0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>
                <a:solidFill>
                  <a:srgbClr val="FF0000"/>
                </a:solidFill>
              </a:rPr>
              <a:t>ANO?</a:t>
            </a:r>
            <a:endParaRPr lang="cs-CZ" sz="6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 </a:t>
            </a:r>
            <a:r>
              <a:rPr lang="cs-CZ" sz="6600" dirty="0" smtClean="0">
                <a:solidFill>
                  <a:srgbClr val="C00000"/>
                </a:solidFill>
              </a:rPr>
              <a:t>TAK PROSÍM NEKUŘTE!!!</a:t>
            </a:r>
          </a:p>
          <a:p>
            <a:pPr marL="0" indent="0" algn="ctr">
              <a:buNone/>
            </a:pPr>
            <a:r>
              <a:rPr lang="cs-CZ" sz="6600" dirty="0" smtClean="0">
                <a:solidFill>
                  <a:srgbClr val="C00000"/>
                </a:solidFill>
              </a:rPr>
              <a:t>Škodí to vašim plícím!</a:t>
            </a:r>
          </a:p>
          <a:p>
            <a:pPr marL="0" indent="0" algn="ctr">
              <a:buNone/>
            </a:pPr>
            <a:endParaRPr lang="cs-CZ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18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5000">
        <p:cut/>
      </p:transition>
    </mc:Choice>
    <mc:Fallback>
      <p:transition advTm="5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39000">
              <a:srgbClr val="FEE7F2"/>
            </a:gs>
            <a:gs pos="67000">
              <a:srgbClr val="F952A0"/>
            </a:gs>
            <a:gs pos="100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30243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9600" dirty="0" smtClean="0">
                <a:solidFill>
                  <a:srgbClr val="FF0000"/>
                </a:solidFill>
              </a:rPr>
              <a:t>JAK JÍTE VY???</a:t>
            </a:r>
            <a:endParaRPr lang="cs-CZ" sz="9600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685121"/>
            <a:ext cx="1475656" cy="117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3903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4000">
        <p:cut/>
      </p:transition>
    </mc:Choice>
    <mc:Fallback>
      <p:transition advTm="4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190</Words>
  <Application>Microsoft Office PowerPoint</Application>
  <PresentationFormat>Předvádění na obrazovce (4:3)</PresentationFormat>
  <Paragraphs>46</Paragraphs>
  <Slides>15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Prezentace aplikace PowerPoint</vt:lpstr>
      <vt:lpstr>ZÁSADY DODRŽENÍ ZDRAVÉHO STYLU</vt:lpstr>
      <vt:lpstr>PYRAMIDA ZDRAVÉ VÝŽIVY</vt:lpstr>
      <vt:lpstr>ALE JESTLI CHCETE SKONČIT JAKO ON…</vt:lpstr>
      <vt:lpstr>ALE ZASE TO HUBNUTÍ NESMÍTE PŘEHNAT</vt:lpstr>
      <vt:lpstr>Prezentace aplikace PowerPoint</vt:lpstr>
      <vt:lpstr>Prezentace aplikace PowerPoint</vt:lpstr>
      <vt:lpstr>ANO?</vt:lpstr>
      <vt:lpstr>Prezentace aplikace PowerPoint</vt:lpstr>
      <vt:lpstr>       CO JÍST                 CO NEJÍST            </vt:lpstr>
      <vt:lpstr>Prezentace aplikace PowerPoint</vt:lpstr>
      <vt:lpstr>HLAVNĚ HODNĚ POHYBU! </vt:lpstr>
      <vt:lpstr>A CO SI VY PŘEDSTAVÍTE POD POJMEM ZDRAVÝ STYL???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Zak</dc:creator>
  <cp:lastModifiedBy>Zak</cp:lastModifiedBy>
  <cp:revision>22</cp:revision>
  <dcterms:created xsi:type="dcterms:W3CDTF">2015-05-15T06:16:58Z</dcterms:created>
  <dcterms:modified xsi:type="dcterms:W3CDTF">2015-05-15T09:01:17Z</dcterms:modified>
</cp:coreProperties>
</file>