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6E3"/>
    <a:srgbClr val="96CFDE"/>
    <a:srgbClr val="5B98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3011" autoAdjust="0"/>
  </p:normalViewPr>
  <p:slideViewPr>
    <p:cSldViewPr>
      <p:cViewPr varScale="1">
        <p:scale>
          <a:sx n="68" d="100"/>
          <a:sy n="68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D6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B8084-6183-43FA-A104-4BBD3538A4B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5D57D-C140-44D5-BD30-6A1BFF77C8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>
            <a:noAutofit/>
          </a:bodyPr>
          <a:lstStyle/>
          <a:p>
            <a:r>
              <a:rPr lang="cs-CZ" sz="8000" u="sng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Zdravý životní styl</a:t>
            </a:r>
            <a:r>
              <a:rPr lang="cs-CZ" sz="8800" u="sng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cs-CZ" sz="8800" u="sng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cs-CZ" sz="3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vytvořila: Magdaléna Obdržálková</a:t>
            </a:r>
            <a:endParaRPr lang="cs-CZ" sz="36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Zástupný symbol pro obsah 9" descr="1.poku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8183760" cy="482453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Části</a:t>
            </a:r>
            <a:endParaRPr lang="cs-CZ" sz="96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Zdravý životní styl</a:t>
            </a:r>
          </a:p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Co máme/nemáme dělat?</a:t>
            </a:r>
            <a:endParaRPr lang="cs-CZ" sz="44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Dodržuji i já zdravý životní styl?</a:t>
            </a:r>
          </a:p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Jak by jsme dopadli?</a:t>
            </a:r>
          </a:p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Konec</a:t>
            </a:r>
          </a:p>
          <a:p>
            <a:r>
              <a:rPr lang="cs-CZ" sz="4400" dirty="0" smtClean="0">
                <a:latin typeface="Sakkal Majalla" pitchFamily="2" charset="-78"/>
                <a:cs typeface="Sakkal Majalla" pitchFamily="2" charset="-78"/>
              </a:rPr>
              <a:t>Odkazy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Baná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8640"/>
            <a:ext cx="2160240" cy="1350150"/>
          </a:xfrm>
          <a:prstGeom prst="rect">
            <a:avLst/>
          </a:prstGeom>
        </p:spPr>
      </p:pic>
      <p:pic>
        <p:nvPicPr>
          <p:cNvPr id="5" name="Obrázek 4" descr="Baná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39552" y="188640"/>
            <a:ext cx="2160240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Zdravý životní styl</a:t>
            </a:r>
            <a:endParaRPr lang="cs-CZ" sz="7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Sakkal Majalla" pitchFamily="2" charset="-78"/>
                <a:cs typeface="Sakkal Majalla" pitchFamily="2" charset="-78"/>
              </a:rPr>
              <a:t>je souhrn všeho - jak vlastně člověk žije</a:t>
            </a:r>
            <a:endParaRPr lang="cs-CZ" sz="40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cs-CZ" sz="4000" dirty="0">
                <a:latin typeface="Sakkal Majalla" pitchFamily="2" charset="-78"/>
                <a:cs typeface="Sakkal Majalla" pitchFamily="2" charset="-78"/>
              </a:rPr>
              <a:t>c</a:t>
            </a:r>
            <a:r>
              <a:rPr lang="cs-CZ" sz="4000" dirty="0" smtClean="0">
                <a:latin typeface="Sakkal Majalla" pitchFamily="2" charset="-78"/>
                <a:cs typeface="Sakkal Majalla" pitchFamily="2" charset="-78"/>
              </a:rPr>
              <a:t>elkově naše zdraví určuje životní styl z </a:t>
            </a:r>
            <a:r>
              <a:rPr lang="cs-CZ" sz="4000" b="1" dirty="0" smtClean="0">
                <a:latin typeface="Sakkal Majalla" pitchFamily="2" charset="-78"/>
                <a:cs typeface="Sakkal Majalla" pitchFamily="2" charset="-78"/>
              </a:rPr>
              <a:t>80 %</a:t>
            </a:r>
            <a:endParaRPr lang="cs-CZ" sz="40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cs-CZ" sz="4000" dirty="0" smtClean="0">
                <a:latin typeface="Sakkal Majalla" pitchFamily="2" charset="-78"/>
                <a:cs typeface="Sakkal Majalla" pitchFamily="2" charset="-78"/>
              </a:rPr>
              <a:t> zbývajících 20 % je dáno všemi ostatními vlivy – zejména dědičností a zdravotnickou péčí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365104"/>
            <a:ext cx="2736304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u="sng" dirty="0" smtClean="0">
                <a:solidFill>
                  <a:srgbClr val="FF0000"/>
                </a:solidFill>
              </a:rPr>
              <a:t>Co nemáme/máme dělat?</a:t>
            </a:r>
            <a:endParaRPr lang="cs-CZ" sz="54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3568" y="1772816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300" dirty="0" smtClean="0">
                <a:latin typeface="Sakkal Majalla" pitchFamily="2" charset="-78"/>
                <a:cs typeface="Sakkal Majalla" pitchFamily="2" charset="-78"/>
              </a:rPr>
              <a:t>Nemáme dělat?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k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ouřit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p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ít alkohol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j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íst hodně sladkých jídel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j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íst hodně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j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íst málo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ýt pořád u televize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c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hodit pozdě spát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32040" y="1700808"/>
            <a:ext cx="48965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300" dirty="0" smtClean="0">
                <a:latin typeface="Sakkal Majalla" pitchFamily="2" charset="-78"/>
                <a:cs typeface="Sakkal Majalla" pitchFamily="2" charset="-78"/>
              </a:rPr>
              <a:t>Máme dělat?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p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ravidelně jíst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ejíst moc sladké</a:t>
            </a:r>
          </a:p>
          <a:p>
            <a:pPr>
              <a:buNone/>
            </a:pPr>
            <a:r>
              <a:rPr lang="cs-C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                        (nebo vůbec)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j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íst zdravě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s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pát hodně(ne až moc)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c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vičit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epít pravidelně Koly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Dodržuji i já zdravý životní styl?</a:t>
            </a:r>
            <a:endParaRPr lang="cs-CZ" sz="60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25963"/>
          </a:xfrm>
        </p:spPr>
        <p:txBody>
          <a:bodyPr>
            <a:noAutofit/>
          </a:bodyPr>
          <a:lstStyle/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d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á se říci, že ano, ale také, že ne</a:t>
            </a:r>
          </a:p>
          <a:p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někteří lidé můžou pořád jíst,ale neztloustnou –   tohle jsem právě já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epíšu, ale že pořád jím - snažím se jíst „NORMÁLNĚ‘‘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p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ravidelně chodím na tréninky v </a:t>
            </a:r>
            <a:r>
              <a:rPr lang="cs-CZ" dirty="0" err="1" smtClean="0">
                <a:latin typeface="Sakkal Majalla" pitchFamily="2" charset="-78"/>
                <a:cs typeface="Sakkal Majalla" pitchFamily="2" charset="-78"/>
              </a:rPr>
              <a:t>Taekwon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cs-CZ" dirty="0" err="1" smtClean="0">
                <a:latin typeface="Sakkal Majalla" pitchFamily="2" charset="-78"/>
                <a:cs typeface="Sakkal Majalla" pitchFamily="2" charset="-78"/>
              </a:rPr>
              <a:t>du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 - to se dá říct, že cvičím</a:t>
            </a:r>
          </a:p>
          <a:p>
            <a:r>
              <a:rPr lang="cs-CZ" dirty="0">
                <a:latin typeface="Sakkal Majalla" pitchFamily="2" charset="-78"/>
                <a:cs typeface="Sakkal Majalla" pitchFamily="2" charset="-78"/>
              </a:rPr>
              <a:t>t</a:t>
            </a:r>
            <a:r>
              <a:rPr lang="cs-CZ" dirty="0" smtClean="0">
                <a:latin typeface="Sakkal Majalla" pitchFamily="2" charset="-78"/>
                <a:cs typeface="Sakkal Majalla" pitchFamily="2" charset="-78"/>
              </a:rPr>
              <a:t>akže udržuji zdravý životní styl i ne</a:t>
            </a:r>
            <a:endParaRPr lang="cs-CZ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Obrázek 3" descr="páse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077072"/>
            <a:ext cx="3384376" cy="2492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Jak by jsme dopadli?</a:t>
            </a:r>
            <a:endParaRPr lang="cs-CZ" sz="66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obezita</a:t>
            </a:r>
          </a:p>
          <a:p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velká podváha</a:t>
            </a:r>
          </a:p>
          <a:p>
            <a:r>
              <a:rPr lang="cs-CZ" sz="3600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ízký tlak</a:t>
            </a:r>
          </a:p>
          <a:p>
            <a:r>
              <a:rPr lang="cs-CZ" sz="3600" dirty="0">
                <a:latin typeface="Sakkal Majalla" pitchFamily="2" charset="-78"/>
                <a:cs typeface="Sakkal Majalla" pitchFamily="2" charset="-78"/>
              </a:rPr>
              <a:t>v</a:t>
            </a:r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ysoký tlak</a:t>
            </a:r>
          </a:p>
          <a:p>
            <a:r>
              <a:rPr lang="cs-CZ" sz="3600" dirty="0">
                <a:latin typeface="Sakkal Majalla" pitchFamily="2" charset="-78"/>
                <a:cs typeface="Sakkal Majalla" pitchFamily="2" charset="-78"/>
              </a:rPr>
              <a:t>m</a:t>
            </a:r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noho nemocí</a:t>
            </a:r>
          </a:p>
          <a:p>
            <a:r>
              <a:rPr lang="cs-CZ" sz="3600" dirty="0">
                <a:latin typeface="Sakkal Majalla" pitchFamily="2" charset="-78"/>
                <a:cs typeface="Sakkal Majalla" pitchFamily="2" charset="-78"/>
              </a:rPr>
              <a:t>k</a:t>
            </a:r>
            <a:r>
              <a:rPr lang="cs-CZ" sz="3600" dirty="0" smtClean="0">
                <a:latin typeface="Sakkal Majalla" pitchFamily="2" charset="-78"/>
                <a:cs typeface="Sakkal Majalla" pitchFamily="2" charset="-78"/>
              </a:rPr>
              <a:t>aždý by mohl dopadnout jinak…</a:t>
            </a:r>
          </a:p>
          <a:p>
            <a:endParaRPr lang="cs-CZ" sz="36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Obrázek 3" descr="obezi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556792"/>
            <a:ext cx="3905795" cy="31341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cs-CZ" sz="9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Konec</a:t>
            </a:r>
            <a:endParaRPr lang="cs-CZ" sz="96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" name="Zástupný symbol pro obsah 5" descr="LOGO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980728"/>
            <a:ext cx="4680520" cy="5021377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843808" y="6021288"/>
            <a:ext cx="5770984" cy="53692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v</a:t>
            </a:r>
            <a:r>
              <a:rPr lang="cs-CZ" sz="3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ytvořila: Magdaléna Obdržálková</a:t>
            </a:r>
            <a:endParaRPr lang="cs-CZ" sz="36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Odkazy</a:t>
            </a:r>
            <a:endParaRPr lang="cs-CZ" sz="7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http://www.</a:t>
            </a:r>
            <a:r>
              <a:rPr lang="cs-CZ" sz="4000" dirty="0" err="1" smtClean="0"/>
              <a:t>vyziva.estranky.cz</a:t>
            </a:r>
            <a:r>
              <a:rPr lang="cs-CZ" sz="4000" dirty="0" smtClean="0"/>
              <a:t>/</a:t>
            </a:r>
          </a:p>
          <a:p>
            <a:r>
              <a:rPr lang="cs-CZ" sz="4000" dirty="0"/>
              <a:t>m</a:t>
            </a:r>
            <a:r>
              <a:rPr lang="cs-CZ" sz="4000" dirty="0" smtClean="0"/>
              <a:t>oje vědomosti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188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Zdravý životní styl vytvořila: Magdaléna Obdržálková</vt:lpstr>
      <vt:lpstr>Části</vt:lpstr>
      <vt:lpstr>Zdravý životní styl</vt:lpstr>
      <vt:lpstr>Co nemáme/máme dělat?</vt:lpstr>
      <vt:lpstr>Dodržuji i já zdravý životní styl?</vt:lpstr>
      <vt:lpstr>Jak by jsme dopadli?</vt:lpstr>
      <vt:lpstr>Konec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19</cp:revision>
  <dcterms:created xsi:type="dcterms:W3CDTF">2015-05-15T06:19:23Z</dcterms:created>
  <dcterms:modified xsi:type="dcterms:W3CDTF">2015-05-15T08:57:11Z</dcterms:modified>
</cp:coreProperties>
</file>