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</c:title>
    <c:plotArea>
      <c:layout>
        <c:manualLayout>
          <c:layoutTarget val="inner"/>
          <c:xMode val="edge"/>
          <c:yMode val="edge"/>
          <c:x val="0.12982463910761155"/>
          <c:y val="0.16047662401574803"/>
          <c:w val="0.7468472769028871"/>
          <c:h val="0.71483070866141729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      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0.48</c:v>
                </c:pt>
                <c:pt idx="1">
                  <c:v>0.52</c:v>
                </c:pt>
              </c:numCache>
            </c:numRef>
          </c:val>
        </c:ser>
        <c:axId val="105744640"/>
        <c:axId val="107746816"/>
      </c:barChart>
      <c:catAx>
        <c:axId val="105744640"/>
        <c:scaling>
          <c:orientation val="minMax"/>
        </c:scaling>
        <c:axPos val="b"/>
        <c:tickLblPos val="nextTo"/>
        <c:crossAx val="107746816"/>
        <c:crosses val="autoZero"/>
        <c:auto val="1"/>
        <c:lblAlgn val="ctr"/>
        <c:lblOffset val="100"/>
      </c:catAx>
      <c:valAx>
        <c:axId val="107746816"/>
        <c:scaling>
          <c:orientation val="minMax"/>
        </c:scaling>
        <c:axPos val="l"/>
        <c:majorGridlines/>
        <c:numFmt formatCode="0%" sourceLinked="1"/>
        <c:tickLblPos val="nextTo"/>
        <c:crossAx val="1057446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61317-F93B-494D-87D8-B8A884F6B14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75FB2-C4C5-44BE-BA2C-8548BEB340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ffinarium.cz/snidane-sampionu-ovesna-kase-stokrat-jina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hyperlink" Target="https://www.google.com/obr&#225;zk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29b7c8de9ab89b1cabb1fa5c783146b9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dirty="0" smtClean="0"/>
              <a:t>Živě a zdravě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 err="1" smtClean="0">
                <a:solidFill>
                  <a:schemeClr val="tx1"/>
                </a:solidFill>
              </a:rPr>
              <a:t>Amy</a:t>
            </a:r>
            <a:r>
              <a:rPr lang="cs-CZ" i="1" dirty="0" smtClean="0">
                <a:solidFill>
                  <a:schemeClr val="tx1"/>
                </a:solidFill>
              </a:rPr>
              <a:t> Elizabeth </a:t>
            </a:r>
            <a:r>
              <a:rPr lang="cs-CZ" i="1" dirty="0" err="1" smtClean="0">
                <a:solidFill>
                  <a:schemeClr val="tx1"/>
                </a:solidFill>
              </a:rPr>
              <a:t>Paddock</a:t>
            </a:r>
            <a:endParaRPr lang="cs-CZ" i="1" dirty="0">
              <a:solidFill>
                <a:schemeClr val="tx1"/>
              </a:solidFill>
            </a:endParaRPr>
          </a:p>
        </p:txBody>
      </p:sp>
      <p:pic>
        <p:nvPicPr>
          <p:cNvPr id="7" name="Obrázek 6" descr="symbol-amy-elizabeth-paddo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4797152"/>
            <a:ext cx="1092447" cy="18286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29b7c8de9ab89b1cabb1fa5c783146b9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76256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cs-CZ" dirty="0" smtClean="0">
                <a:hlinkClick r:id="" action="ppaction://noaction"/>
              </a:rPr>
              <a:t>Výživná snídaně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Neposlušné děti: zdravé jídlo a oni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Neposlušné děti: jak je přinutit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Obrázek 7" descr="symbol-amy-elizabeth-paddo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4797152"/>
            <a:ext cx="1092447" cy="18286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29b7c8de9ab89b1cabb1fa5c783146b9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76256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Výživná snídaně</a:t>
            </a:r>
            <a:endParaRPr lang="cs-CZ" dirty="0"/>
          </a:p>
        </p:txBody>
      </p:sp>
      <p:pic>
        <p:nvPicPr>
          <p:cNvPr id="12" name="Zástupný symbol pro obsah 11" descr="P212000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3800" y="2482056"/>
            <a:ext cx="3683000" cy="2762250"/>
          </a:xfrm>
        </p:spPr>
      </p:pic>
      <p:sp>
        <p:nvSpPr>
          <p:cNvPr id="6" name="TextovéPole 5"/>
          <p:cNvSpPr txBox="1"/>
          <p:nvPr/>
        </p:nvSpPr>
        <p:spPr>
          <a:xfrm>
            <a:off x="755576" y="162880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1628800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ovesná kaše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ovoce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džus</a:t>
            </a:r>
          </a:p>
        </p:txBody>
      </p:sp>
      <p:pic>
        <p:nvPicPr>
          <p:cNvPr id="11" name="Obrázek 10" descr="symbol-amy-elizabeth-paddo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4797152"/>
            <a:ext cx="1092447" cy="18286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29b7c8de9ab89b1cabb1fa5c783146b9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-18256"/>
            <a:ext cx="9144000" cy="6876256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Neposlušné děti: zdravé jídlo a oni</a:t>
            </a:r>
            <a:endParaRPr lang="cs-CZ" dirty="0"/>
          </a:p>
        </p:txBody>
      </p:sp>
      <p:pic>
        <p:nvPicPr>
          <p:cNvPr id="17" name="Zástupný symbol pro obsah 16" descr="b634292130035548441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60032" y="1700808"/>
            <a:ext cx="3966592" cy="2230272"/>
          </a:xfrm>
        </p:spPr>
      </p:pic>
      <p:pic>
        <p:nvPicPr>
          <p:cNvPr id="18" name="Obrázek 17" descr="HLF_137852859 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1866" y="4005064"/>
            <a:ext cx="3394757" cy="2306636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683568" y="1484784"/>
            <a:ext cx="5184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některé děti jí zdravě, ale většina preferuje sladkosti</a:t>
            </a:r>
          </a:p>
          <a:p>
            <a:endParaRPr lang="cs-CZ" sz="2800" dirty="0" smtClean="0"/>
          </a:p>
        </p:txBody>
      </p:sp>
      <p:graphicFrame>
        <p:nvGraphicFramePr>
          <p:cNvPr id="23" name="Graf 22"/>
          <p:cNvGraphicFramePr/>
          <p:nvPr/>
        </p:nvGraphicFramePr>
        <p:xfrm>
          <a:off x="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ovéPole 23"/>
          <p:cNvSpPr txBox="1"/>
          <p:nvPr/>
        </p:nvSpPr>
        <p:spPr>
          <a:xfrm>
            <a:off x="1043608" y="2780928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Jí vaše děti ovoce a zeleninu?</a:t>
            </a:r>
            <a:endParaRPr lang="cs-CZ" sz="2400" dirty="0"/>
          </a:p>
        </p:txBody>
      </p:sp>
      <p:pic>
        <p:nvPicPr>
          <p:cNvPr id="25" name="Obrázek 24" descr="symbol-amy-elizabeth-paddoc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84368" y="4797152"/>
            <a:ext cx="1092447" cy="18286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29b7c8de9ab89b1cabb1fa5c783146b9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76256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Neposlušné děti: jak je přinutit</a:t>
            </a:r>
            <a:endParaRPr lang="cs-CZ" dirty="0"/>
          </a:p>
        </p:txBody>
      </p:sp>
      <p:pic>
        <p:nvPicPr>
          <p:cNvPr id="11" name="Zástupný symbol pro obsah 10" descr="16041582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83968" y="1700808"/>
            <a:ext cx="4038600" cy="2692400"/>
          </a:xfrm>
        </p:spPr>
      </p:pic>
      <p:sp>
        <p:nvSpPr>
          <p:cNvPr id="6" name="TextovéPole 5"/>
          <p:cNvSpPr txBox="1"/>
          <p:nvPr/>
        </p:nvSpPr>
        <p:spPr>
          <a:xfrm>
            <a:off x="755576" y="1556792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Nalákejte je!</a:t>
            </a:r>
          </a:p>
          <a:p>
            <a:endParaRPr lang="cs-CZ" sz="2800" dirty="0" smtClean="0"/>
          </a:p>
        </p:txBody>
      </p:sp>
      <p:pic>
        <p:nvPicPr>
          <p:cNvPr id="10" name="Obrázek 9" descr="symbol-amy-elizabeth-paddo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4797152"/>
            <a:ext cx="1092447" cy="18286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29b7c8de9ab89b1cabb1fa5c783146b9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76256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muffinarium.cz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snidane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sampionu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ovesna</a:t>
            </a:r>
            <a:r>
              <a:rPr lang="cs-CZ" dirty="0" smtClean="0">
                <a:hlinkClick r:id="rId3"/>
              </a:rPr>
              <a:t>-kase-</a:t>
            </a:r>
            <a:r>
              <a:rPr lang="cs-CZ" dirty="0" err="1" smtClean="0">
                <a:hlinkClick r:id="rId3"/>
              </a:rPr>
              <a:t>stokrat</a:t>
            </a:r>
            <a:r>
              <a:rPr lang="cs-CZ" dirty="0" smtClean="0">
                <a:hlinkClick r:id="rId3"/>
              </a:rPr>
              <a:t>-jinak/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https://www.google.com/obrázky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" name="Obrázek 8" descr="symbol-amy-elizabeth-paddo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4797152"/>
            <a:ext cx="1092447" cy="18286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56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Živě a zdravě</vt:lpstr>
      <vt:lpstr>Obsah</vt:lpstr>
      <vt:lpstr>Výživná snídaně</vt:lpstr>
      <vt:lpstr>Neposlušné děti: zdravé jídlo a oni</vt:lpstr>
      <vt:lpstr>Neposlušné děti: jak je přinutit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Živě a zdravě</dc:title>
  <dc:creator>ucitel</dc:creator>
  <cp:lastModifiedBy>ucitel</cp:lastModifiedBy>
  <cp:revision>16</cp:revision>
  <dcterms:created xsi:type="dcterms:W3CDTF">2015-05-15T06:29:18Z</dcterms:created>
  <dcterms:modified xsi:type="dcterms:W3CDTF">2015-05-15T09:02:43Z</dcterms:modified>
</cp:coreProperties>
</file>