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6272965879265"/>
          <c:y val="7.4548702245552628E-2"/>
          <c:w val="0.7441100174978128"/>
          <c:h val="0.7761147564887722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List1!$A$5:$A$10</c:f>
              <c:strCache>
                <c:ptCount val="6"/>
                <c:pt idx="0">
                  <c:v>cukry</c:v>
                </c:pt>
                <c:pt idx="1">
                  <c:v>soly</c:v>
                </c:pt>
                <c:pt idx="2">
                  <c:v>tuky</c:v>
                </c:pt>
                <c:pt idx="3">
                  <c:v>bílkoviny</c:v>
                </c:pt>
                <c:pt idx="4">
                  <c:v>vitamíny</c:v>
                </c:pt>
                <c:pt idx="5">
                  <c:v> ovove a zeleniny</c:v>
                </c:pt>
              </c:strCache>
            </c:strRef>
          </c:cat>
          <c:val>
            <c:numRef>
              <c:f>List1!$B$5:$B$10</c:f>
              <c:numCache>
                <c:formatCode>0%</c:formatCode>
                <c:ptCount val="6"/>
                <c:pt idx="0">
                  <c:v>0.01</c:v>
                </c:pt>
                <c:pt idx="1">
                  <c:v>0.03</c:v>
                </c:pt>
                <c:pt idx="2">
                  <c:v>0.02</c:v>
                </c:pt>
                <c:pt idx="3">
                  <c:v>0.2</c:v>
                </c:pt>
                <c:pt idx="4">
                  <c:v>0.3</c:v>
                </c:pt>
                <c:pt idx="5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18880"/>
        <c:axId val="88620416"/>
      </c:barChart>
      <c:catAx>
        <c:axId val="88618880"/>
        <c:scaling>
          <c:orientation val="minMax"/>
        </c:scaling>
        <c:delete val="0"/>
        <c:axPos val="b"/>
        <c:majorTickMark val="out"/>
        <c:minorTickMark val="none"/>
        <c:tickLblPos val="nextTo"/>
        <c:crossAx val="88620416"/>
        <c:crosses val="autoZero"/>
        <c:auto val="1"/>
        <c:lblAlgn val="ctr"/>
        <c:lblOffset val="100"/>
        <c:noMultiLvlLbl val="0"/>
      </c:catAx>
      <c:valAx>
        <c:axId val="88620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618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500" baseline="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621F-FD6E-4445-A4B3-8E2FD147C89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880C-C773-4813-A2BD-F7334C90B8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6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E880C-C773-4813-A2BD-F7334C90B83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37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0A3F71-B446-480D-AB41-472F9AF6B501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4A0BC41-132F-47DC-A461-8FB4377DB04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AJLtMzcwj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6480048" cy="2301240"/>
          </a:xfrm>
        </p:spPr>
        <p:txBody>
          <a:bodyPr>
            <a:prstTxWarp prst="textDeflate">
              <a:avLst>
                <a:gd name="adj" fmla="val 12341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cs-CZ" dirty="0" smtClean="0"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Zdravý životní styl</a:t>
            </a:r>
            <a:endParaRPr lang="cs-CZ" dirty="0"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4653136"/>
            <a:ext cx="6480048" cy="1752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204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4000">
        <p14:prism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520940" cy="5486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Můj pohled</a:t>
            </a:r>
            <a:endParaRPr lang="cs-CZ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7520940" cy="424847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Zdravý životní styl je důležitá věc.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Ke zdravému životnímu stylu patří sport, zdravá strava, nejíst moc cukrů, hodně spánku, pravidelně jíst.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Tělu škodí moc cukrů, tuků, umělá sladidla a jiné chemické prvky, kouření, časté pití alkoholických nápojů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Nezdravý životní styl má za důsledek obezitu a předčasnou smrt</a:t>
            </a:r>
            <a:endParaRPr lang="cs-CZ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803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Logo</a:t>
            </a:r>
            <a:endParaRPr lang="cs-CZ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57435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91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Můj životní styl</a:t>
            </a:r>
            <a:endParaRPr lang="cs-CZ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Pravidelně snídám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 snídani mám pečivo nebo cereálie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Obědvám pravidelně a zdravě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Spát chodím 21:00-21:30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Často běhám ,ale žádné pohybové aktivitě se nevěnuju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09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93882"/>
            <a:ext cx="7520940" cy="5486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Potravinová pyramida</a:t>
            </a:r>
            <a:endParaRPr lang="cs-CZ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http://rysava.websnadno.cz/prvouka_3.roc/p_py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3707904" cy="332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55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36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Kolik bychom měli věcí sníst za den</a:t>
            </a:r>
            <a:endParaRPr lang="cs-CZ" sz="36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581004"/>
              </p:ext>
            </p:extLst>
          </p:nvPr>
        </p:nvGraphicFramePr>
        <p:xfrm>
          <a:off x="899592" y="1268760"/>
          <a:ext cx="678222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023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08912" cy="139903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Jak </a:t>
            </a:r>
            <a:r>
              <a:rPr lang="cs-CZ" sz="44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"dobře" jíst, zásady zdravého stravování</a:t>
            </a:r>
            <a:r>
              <a:rPr lang="cs-CZ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lAJLtMzcwj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07704" y="2060848"/>
            <a:ext cx="5400600" cy="30378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29554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8969" y="908720"/>
            <a:ext cx="896448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Zpracoval: Marek Plachký</a:t>
            </a:r>
          </a:p>
          <a:p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Obrázky přidal: Marek Plachký</a:t>
            </a:r>
          </a:p>
          <a:p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Navrhl: Marek Plachký</a:t>
            </a:r>
          </a:p>
          <a:p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Na zpracování prezentace byly použity programy</a:t>
            </a: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Malování </a:t>
            </a: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Microsoft PowerPoint</a:t>
            </a:r>
          </a:p>
          <a:p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Microsoft Excel</a:t>
            </a:r>
          </a:p>
          <a:p>
            <a:r>
              <a:rPr lang="cs-CZ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Youtube</a:t>
            </a:r>
            <a:endParaRPr lang="cs-CZ" sz="2800" b="1" cap="all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cs-CZ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cs-CZ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cs-CZ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687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6000">
        <p14:prism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152</TotalTime>
  <Words>134</Words>
  <Application>Microsoft Office PowerPoint</Application>
  <PresentationFormat>Předvádění na obrazovce (4:3)</PresentationFormat>
  <Paragraphs>31</Paragraphs>
  <Slides>8</Slides>
  <Notes>1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Úhly</vt:lpstr>
      <vt:lpstr>Zdravý životní styl</vt:lpstr>
      <vt:lpstr>Můj pohled</vt:lpstr>
      <vt:lpstr>Logo</vt:lpstr>
      <vt:lpstr>Můj životní styl</vt:lpstr>
      <vt:lpstr>Potravinová pyramida</vt:lpstr>
      <vt:lpstr>Kolik bychom měli věcí sníst za den</vt:lpstr>
      <vt:lpstr>Jak "dobře" jíst, zásady zdravého stravování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</dc:creator>
  <cp:lastModifiedBy>Zak</cp:lastModifiedBy>
  <cp:revision>14</cp:revision>
  <dcterms:created xsi:type="dcterms:W3CDTF">2015-05-15T06:17:34Z</dcterms:created>
  <dcterms:modified xsi:type="dcterms:W3CDTF">2015-05-15T08:49:54Z</dcterms:modified>
</cp:coreProperties>
</file>