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0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88" r:id="rId17"/>
    <p:sldId id="271" r:id="rId18"/>
    <p:sldId id="289" r:id="rId19"/>
    <p:sldId id="272" r:id="rId20"/>
    <p:sldId id="275" r:id="rId21"/>
    <p:sldId id="276" r:id="rId22"/>
    <p:sldId id="294" r:id="rId23"/>
    <p:sldId id="295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4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1B54-8FDE-40B5-87EC-20978A3AC85F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F01D-2FBC-4411-BDC5-B162667D6F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84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1B54-8FDE-40B5-87EC-20978A3AC85F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F01D-2FBC-4411-BDC5-B162667D6F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91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1B54-8FDE-40B5-87EC-20978A3AC85F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F01D-2FBC-4411-BDC5-B162667D6F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36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1B54-8FDE-40B5-87EC-20978A3AC85F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F01D-2FBC-4411-BDC5-B162667D6F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49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1B54-8FDE-40B5-87EC-20978A3AC85F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F01D-2FBC-4411-BDC5-B162667D6F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72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1B54-8FDE-40B5-87EC-20978A3AC85F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F01D-2FBC-4411-BDC5-B162667D6F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32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1B54-8FDE-40B5-87EC-20978A3AC85F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F01D-2FBC-4411-BDC5-B162667D6F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57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1B54-8FDE-40B5-87EC-20978A3AC85F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F01D-2FBC-4411-BDC5-B162667D6F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01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1B54-8FDE-40B5-87EC-20978A3AC85F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F01D-2FBC-4411-BDC5-B162667D6F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05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1B54-8FDE-40B5-87EC-20978A3AC85F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F01D-2FBC-4411-BDC5-B162667D6F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66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1B54-8FDE-40B5-87EC-20978A3AC85F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F01D-2FBC-4411-BDC5-B162667D6F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097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1B54-8FDE-40B5-87EC-20978A3AC85F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F01D-2FBC-4411-BDC5-B162667D6F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5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8000" b="1" dirty="0" smtClean="0">
                <a:solidFill>
                  <a:srgbClr val="FF0000"/>
                </a:solidFill>
              </a:rPr>
              <a:t>ZDRAVÝ </a:t>
            </a:r>
            <a:br>
              <a:rPr lang="cs-CZ" sz="8000" b="1" dirty="0" smtClean="0">
                <a:solidFill>
                  <a:srgbClr val="FF0000"/>
                </a:solidFill>
              </a:rPr>
            </a:br>
            <a:r>
              <a:rPr lang="cs-CZ" sz="8000" b="1" dirty="0" smtClean="0">
                <a:solidFill>
                  <a:srgbClr val="FF0000"/>
                </a:solidFill>
              </a:rPr>
              <a:t>ŽIVOTNÍ</a:t>
            </a:r>
            <a:br>
              <a:rPr lang="cs-CZ" sz="8000" b="1" dirty="0" smtClean="0">
                <a:solidFill>
                  <a:srgbClr val="FF0000"/>
                </a:solidFill>
              </a:rPr>
            </a:br>
            <a:r>
              <a:rPr lang="cs-CZ" sz="8000" b="1" dirty="0" smtClean="0">
                <a:solidFill>
                  <a:srgbClr val="FF0000"/>
                </a:solidFill>
              </a:rPr>
              <a:t>STYL</a:t>
            </a:r>
            <a:endParaRPr lang="cs-CZ" sz="8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Shakira---Whenever,-Wherev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6036673"/>
            <a:ext cx="609600" cy="609600"/>
          </a:xfrm>
          <a:prstGeom prst="rect">
            <a:avLst/>
          </a:prstGeom>
        </p:spPr>
      </p:pic>
      <p:pic>
        <p:nvPicPr>
          <p:cNvPr id="12291" name="Picture 3" descr="C:\Users\Zak.VU-PC-03.000\Desktop\Bez názv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127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7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302"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9600" dirty="0" smtClean="0">
                <a:solidFill>
                  <a:srgbClr val="FF0000"/>
                </a:solidFill>
              </a:rPr>
              <a:t>JAK SE NESTRAVOVAT..</a:t>
            </a:r>
            <a:endParaRPr lang="cs-CZ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4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HAMBURGER</a:t>
            </a:r>
            <a:endParaRPr lang="cs-CZ" dirty="0"/>
          </a:p>
        </p:txBody>
      </p:sp>
      <p:pic>
        <p:nvPicPr>
          <p:cNvPr id="4098" name="Picture 2" descr="C:\Users\Zak.VU-PC-03.000\Desktop\476186893249681241372122139629-img1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62" y="1628799"/>
            <a:ext cx="3714106" cy="27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ak.VU-PC-03.000\Desktop\u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3204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2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9600" dirty="0" smtClean="0">
                <a:solidFill>
                  <a:srgbClr val="FF0000"/>
                </a:solidFill>
              </a:rPr>
              <a:t>A JAK SE STRAVOVAT……</a:t>
            </a:r>
            <a:endParaRPr lang="cs-CZ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OVOCE A ZELENINA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Zak.VU-PC-03.000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5" y="3356993"/>
            <a:ext cx="4033009" cy="256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ak.VU-PC-03.000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779962" cy="25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0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 smtClean="0">
                <a:solidFill>
                  <a:srgbClr val="FF0000"/>
                </a:solidFill>
              </a:rPr>
              <a:t>A CO VÁM ŠKODÍ?</a:t>
            </a:r>
            <a:endParaRPr lang="cs-CZ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9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CIGARETY                  DROGY              ALKOHOL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Zak.VU-PC-03.000\Desktop\JB40ca5e_Z_AP_F_NJ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00037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ak.VU-PC-03.000\Desktop\5469154-dr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466974"/>
            <a:ext cx="2133600" cy="29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Zak.VU-PC-03.000\Desktop\alk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2984826"/>
            <a:ext cx="3456384" cy="33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56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 smtClean="0">
                <a:solidFill>
                  <a:srgbClr val="FF0000"/>
                </a:solidFill>
              </a:rPr>
              <a:t>KUŘÁCI…</a:t>
            </a:r>
          </a:p>
        </p:txBody>
      </p:sp>
    </p:spTree>
    <p:extLst>
      <p:ext uri="{BB962C8B-B14F-4D97-AF65-F5344CB8AC3E}">
        <p14:creationId xmlns:p14="http://schemas.microsoft.com/office/powerpoint/2010/main" val="428770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</p:txBody>
      </p:sp>
      <p:pic>
        <p:nvPicPr>
          <p:cNvPr id="7170" name="Picture 2" descr="C:\Users\Zak.VU-PC-03.000\Desktop\zapaleni_cigarety-f590_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8" y="4005064"/>
            <a:ext cx="5186914" cy="25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ak.VU-PC-03.000\Desktop\kurak_si_zapaluje-f590_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2" y="2132856"/>
            <a:ext cx="3846188" cy="28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1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9600" dirty="0" smtClean="0">
                <a:solidFill>
                  <a:srgbClr val="FF0000"/>
                </a:solidFill>
              </a:rPr>
              <a:t>ZDRAVÍ ŽIVOT..</a:t>
            </a:r>
            <a:endParaRPr lang="cs-CZ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4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BĚH                                                          STRAVA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Zak.VU-PC-03.000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736304" cy="28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Zak.VU-PC-03.000\Desktop\fruit-336875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91569"/>
            <a:ext cx="4258003" cy="28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6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9600" dirty="0" smtClean="0">
                <a:solidFill>
                  <a:srgbClr val="FF0000"/>
                </a:solidFill>
              </a:rPr>
              <a:t>JESTLI MÁTE RÁDI SVOJE TĚLO </a:t>
            </a:r>
          </a:p>
        </p:txBody>
      </p:sp>
    </p:spTree>
    <p:extLst>
      <p:ext uri="{BB962C8B-B14F-4D97-AF65-F5344CB8AC3E}">
        <p14:creationId xmlns:p14="http://schemas.microsoft.com/office/powerpoint/2010/main" val="184239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FOTBAL                                                BASKET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ATD.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Zak.VU-PC-03.000\Desktop\basketb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838972" cy="38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Zak.VU-PC-03.000\Desktop\2011_04_17_112175816_rsz_57818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651479" cy="29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5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NE MOC ZDRAVÍ ŽIVOT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STRAVA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Zak.VU-PC-03.000\Desktop\prohlidka-muzeum-cokol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3"/>
            <a:ext cx="38923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Zak.VU-PC-03.000\Desktop\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00610"/>
            <a:ext cx="3520677" cy="35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8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Users\Zak.VU-PC-03.000\Desktop\a0eef5bdf0_77658076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0" y="2636912"/>
            <a:ext cx="38290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Zak.VU-PC-03.000\Desktop\doce-de-fruta_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10" y="1556792"/>
            <a:ext cx="4377190" cy="3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C:\Users\Zak.VU-PC-03.000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749"/>
            <a:ext cx="3888432" cy="29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Zak.VU-PC-03.000\Desktop\986px-JellyBellyBe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06" y="3198320"/>
            <a:ext cx="4704195" cy="36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5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9600" dirty="0" smtClean="0">
                <a:solidFill>
                  <a:srgbClr val="FF0000"/>
                </a:solidFill>
              </a:rPr>
              <a:t>POZNÁTE TEN ROZDÍL…</a:t>
            </a:r>
            <a:endParaRPr lang="cs-CZ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7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 smtClean="0">
                <a:solidFill>
                  <a:srgbClr val="FF0000"/>
                </a:solidFill>
              </a:rPr>
              <a:t>JÁ ANO</a:t>
            </a:r>
            <a:endParaRPr lang="cs-CZ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1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 smtClean="0">
                <a:solidFill>
                  <a:srgbClr val="FF0000"/>
                </a:solidFill>
              </a:rPr>
              <a:t>KONEC </a:t>
            </a:r>
          </a:p>
          <a:p>
            <a:pPr marL="0" indent="0" algn="ctr">
              <a:buNone/>
            </a:pPr>
            <a:r>
              <a:rPr lang="cs-CZ" sz="4800" dirty="0" smtClean="0">
                <a:solidFill>
                  <a:srgbClr val="FF0000"/>
                </a:solidFill>
              </a:rPr>
              <a:t>ZPRACOVALA</a:t>
            </a:r>
          </a:p>
          <a:p>
            <a:pPr marL="0" indent="0" algn="ctr">
              <a:buNone/>
            </a:pPr>
            <a:r>
              <a:rPr lang="cs-CZ" sz="4800" dirty="0" smtClean="0">
                <a:solidFill>
                  <a:srgbClr val="FF0000"/>
                </a:solidFill>
              </a:rPr>
              <a:t>KAROLÍNA PRAVDOVÁ</a:t>
            </a:r>
          </a:p>
          <a:p>
            <a:pPr marL="0" indent="0" algn="ctr">
              <a:buNone/>
            </a:pPr>
            <a:r>
              <a:rPr lang="cs-CZ" sz="4800" dirty="0" smtClean="0">
                <a:solidFill>
                  <a:srgbClr val="FF0000"/>
                </a:solidFill>
              </a:rPr>
              <a:t>6.B.</a:t>
            </a:r>
          </a:p>
          <a:p>
            <a:pPr marL="0" indent="0" algn="ctr">
              <a:buNone/>
            </a:pPr>
            <a:r>
              <a:rPr lang="cs-CZ" sz="4800" dirty="0" smtClean="0">
                <a:solidFill>
                  <a:srgbClr val="FF0000"/>
                </a:solidFill>
              </a:rPr>
              <a:t>ZŠ OPAVA VRCHNÍ 19</a:t>
            </a:r>
            <a:endParaRPr lang="cs-CZ" sz="4800" dirty="0">
              <a:solidFill>
                <a:srgbClr val="FF0000"/>
              </a:solidFill>
            </a:endParaRPr>
          </a:p>
        </p:txBody>
      </p:sp>
      <p:pic>
        <p:nvPicPr>
          <p:cNvPr id="25603" name="Picture 3" descr="C:\Users\Zak.VU-PC-03.000\Desktop\Bez názv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00" y="-33745"/>
            <a:ext cx="3862732" cy="15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0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9600" dirty="0" smtClean="0">
                <a:solidFill>
                  <a:srgbClr val="FF0000"/>
                </a:solidFill>
              </a:rPr>
              <a:t>TAK SE OŇHO STAREJTE</a:t>
            </a:r>
            <a:endParaRPr lang="cs-CZ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2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55382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0" dirty="0" smtClean="0">
                <a:solidFill>
                  <a:srgbClr val="FF0000"/>
                </a:solidFill>
              </a:rPr>
              <a:t>ZAMYSLETE SE NAD SEBOU NEBO CHCETE VYPADAT TAKHLE…….</a:t>
            </a:r>
            <a:endParaRPr lang="cs-CZ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3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k.VU-PC-03.000\Desktop\obezi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9784"/>
            <a:ext cx="6374904" cy="422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CHCETE VYPADAT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TAKHLE                                             A NEBO TAKHLE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5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9600" dirty="0" smtClean="0">
                <a:solidFill>
                  <a:srgbClr val="FF0000"/>
                </a:solidFill>
              </a:rPr>
              <a:t>ALE ZASE TO MOC NEPŘEHÁNĚJTE</a:t>
            </a:r>
            <a:endParaRPr lang="cs-CZ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3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k.VU-PC-03.000\Desktop\anorektick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90" y="619779"/>
            <a:ext cx="5616624" cy="595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</a:t>
            </a:r>
            <a:r>
              <a:rPr lang="cs-CZ" dirty="0" smtClean="0">
                <a:solidFill>
                  <a:srgbClr val="FF0000"/>
                </a:solidFill>
              </a:rPr>
              <a:t>ANREXIE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7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9600" dirty="0" smtClean="0">
                <a:solidFill>
                  <a:srgbClr val="FF0000"/>
                </a:solidFill>
              </a:rPr>
              <a:t>BUĎTE TAK AKORÁT</a:t>
            </a:r>
            <a:endParaRPr lang="cs-CZ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8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Zak.VU-PC-03.000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984776" cy="48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4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89</Words>
  <Application>Microsoft Office PowerPoint</Application>
  <PresentationFormat>Předvádění na obrazovce (4:3)</PresentationFormat>
  <Paragraphs>34</Paragraphs>
  <Slides>26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ZDRAVÝ  ŽIVOTNÍ STYL</vt:lpstr>
      <vt:lpstr>Prezentace aplikace PowerPoint</vt:lpstr>
      <vt:lpstr>Prezentace aplikace PowerPoint</vt:lpstr>
      <vt:lpstr>Prezentace aplikace PowerPoint</vt:lpstr>
      <vt:lpstr>JAK CHCETE VYPADAT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 MOC ZDRAVÍ ŽIVOT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11</cp:revision>
  <dcterms:created xsi:type="dcterms:W3CDTF">2015-05-15T06:27:11Z</dcterms:created>
  <dcterms:modified xsi:type="dcterms:W3CDTF">2015-05-15T08:56:21Z</dcterms:modified>
</cp:coreProperties>
</file>