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77" r:id="rId2"/>
    <p:sldId id="263" r:id="rId3"/>
    <p:sldId id="258" r:id="rId4"/>
    <p:sldId id="278" r:id="rId5"/>
    <p:sldId id="306" r:id="rId6"/>
    <p:sldId id="270" r:id="rId7"/>
    <p:sldId id="260" r:id="rId8"/>
    <p:sldId id="307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CB6BBEF7-9717-4733-A929-535518E6EBF6}">
          <p14:sldIdLst>
            <p14:sldId id="277"/>
          </p14:sldIdLst>
        </p14:section>
        <p14:section name="Vytvoření vlastní prezentace" id="{16378913-E5ED-4281-BAF5-F1F938CB0BED}">
          <p14:sldIdLst>
            <p14:sldId id="263"/>
            <p14:sldId id="258"/>
            <p14:sldId id="278"/>
            <p14:sldId id="306"/>
            <p14:sldId id="270"/>
            <p14:sldId id="260"/>
            <p14:sldId id="307"/>
            <p14:sldId id="264"/>
          </p14:sldIdLst>
        </p14:section>
        <p14:section name="Obohacení prezentace" id="{E2D565D1-BA5E-44E6-A40E-50A644912248}">
          <p14:sldIdLst/>
        </p14:section>
        <p14:section name="Doručení prezentace" id="{71D59651-8EFA-4415-9623-98B4C4A8699C}">
          <p14:sldIdLst/>
        </p14:section>
        <p14:section name="K dispozici je mnohem více!" id="{2E16B512-814A-4DC1-A986-25475E10E0E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89876" autoAdjust="0"/>
  </p:normalViewPr>
  <p:slideViewPr>
    <p:cSldViewPr>
      <p:cViewPr>
        <p:scale>
          <a:sx n="95" d="100"/>
          <a:sy n="95" d="100"/>
        </p:scale>
        <p:origin x="-7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00F830A1-3891-4B82-A120-081866556DA0}" type="datetimeFigureOut">
              <a:pPr/>
              <a:t>12/17/2009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58CC9574-A819-4FE4-99A7-1E27AD09ADC2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7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Toto Prezentace znázorňuje nové funkce aplikace PowerPoint a nejlépe se zobrazí jako typ Prezentace. Tyto snímky jsou navrženy tak, aby nabízely skvělé nápady pro prezentace, které budete vytvářet v aplikaci PowerPoint 2010.</a:t>
            </a:r>
          </a:p>
          <a:p>
            <a:endParaRPr lang="cs-CZ" dirty="0" smtClean="0"/>
          </a:p>
          <a:p>
            <a:r>
              <a:rPr lang="cs-CZ" dirty="0" smtClean="0"/>
              <a:t>Další ukázkové šablony získáte kliknutím na kartu Soubor, na kartu Nový a na možnost Ukázkové šablony.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cs-CZ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cs-CZ"/>
              <a:t>Po kliknutí lze upravit styl předlohy podnadpisů.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cs-CZ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cs-CZ" smtClean="0"/>
              <a:t>Kliknutím lze upravit styl.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média s titulk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cs-CZ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na ikonu přidáte multimédia.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cs-CZ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cs-CZ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svislý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cs-CZ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    </a:t>
            </a:r>
            <a:r>
              <a:rPr kumimoji="0" lang="cs-CZ" sz="1800"/>
              <a:t>Po kliknutí lze upravit styl předlohy nadpisů.</a:t>
            </a:r>
            <a:endParaRPr kumimoji="0"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ázdn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12/17/2009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cs-CZ" sz="3000" b="1" cap="all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cs-CZ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cs-CZ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cs-CZ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cs-CZ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cs-CZ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: zvýrazně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cs-CZ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cs-CZ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cs-CZ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nadpis: zvýrazně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cs-CZ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cs-CZ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s textem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cs-CZ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cs-CZ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cs-CZ" sz="1400"/>
              <a:t>Po kliknutí lze upravit styl předlohy podnadpisů.</a:t>
            </a:r>
            <a:endParaRPr kumimoji="0"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cs-CZ" sz="2800">
                <a:solidFill>
                  <a:schemeClr val="bg1"/>
                </a:solidFill>
              </a:defRPr>
            </a:lvl1pPr>
            <a:lvl2pPr eaLnBrk="1" latinLnBrk="0" hangingPunct="1">
              <a:defRPr kumimoji="0" lang="cs-CZ" sz="2800">
                <a:solidFill>
                  <a:schemeClr val="bg1"/>
                </a:solidFill>
              </a:defRPr>
            </a:lvl2pPr>
            <a:lvl3pPr eaLnBrk="1" latinLnBrk="0" hangingPunct="1">
              <a:defRPr kumimoji="0" lang="cs-CZ" sz="2400">
                <a:solidFill>
                  <a:schemeClr val="bg1"/>
                </a:solidFill>
              </a:defRPr>
            </a:lvl3pPr>
            <a:lvl4pPr eaLnBrk="1" latinLnBrk="0" hangingPunct="1">
              <a:defRPr kumimoji="0" lang="cs-CZ" sz="2000">
                <a:solidFill>
                  <a:schemeClr val="bg1"/>
                </a:solidFill>
              </a:defRPr>
            </a:lvl4pPr>
            <a:lvl5pPr eaLnBrk="1" latinLnBrk="0" hangingPunct="1">
              <a:defRPr kumimoji="0" lang="cs-CZ" sz="2000">
                <a:solidFill>
                  <a:schemeClr val="bg1"/>
                </a:solidFill>
              </a:defRPr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cs-CZ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cs-CZ" dirty="0" smtClean="0"/>
              <a:t>Vytvořil: Šimon Rudolf </a:t>
            </a:r>
            <a:endParaRPr 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306896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cs-CZ" sz="5600" b="0" dirty="0" smtClean="0"/>
              <a:t>Zdraví životní styl</a:t>
            </a:r>
            <a:endParaRPr lang="cs-CZ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0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cs-CZ" sz="4000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Chcete-li žít zdraví životní styl </a:t>
            </a:r>
            <a:r>
              <a:rPr lang="cs-CZ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musíte vědět co jíte! </a:t>
            </a:r>
            <a:endParaRPr lang="cs-CZ" sz="40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67544" y="4239868"/>
            <a:ext cx="8229601" cy="10801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Správné </a:t>
            </a:r>
            <a:r>
              <a:rPr lang="cs-CZ" sz="2400" dirty="0">
                <a:solidFill>
                  <a:schemeClr val="tx1"/>
                </a:solidFill>
              </a:rPr>
              <a:t>stravování je důležitým faktorem pro lidské zdraví</a:t>
            </a:r>
            <a:r>
              <a:rPr lang="cs-CZ" sz="1600" dirty="0" smtClean="0"/>
              <a:t>.</a:t>
            </a:r>
          </a:p>
          <a:p>
            <a:pPr lvl="0">
              <a:spcBef>
                <a:spcPts val="0"/>
              </a:spcBef>
            </a:pPr>
            <a:r>
              <a:rPr lang="cs-CZ" sz="1600" dirty="0" smtClean="0"/>
              <a:t>  </a:t>
            </a:r>
            <a:endParaRPr lang="cs-CZ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46209"/>
            <a:ext cx="2190619" cy="2114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4673" cy="5324686"/>
          </a:xfrm>
          <a:prstGeom prst="rect">
            <a:avLst/>
          </a:prstGeom>
          <a:ln cmpd="sng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251520" y="141277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Potravinová pyramida</a:t>
            </a:r>
            <a:endParaRPr lang="cs-CZ" sz="36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cs-CZ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Chcete-li žít zdraví životní styl nesmíte kouřit cigarety! </a:t>
            </a:r>
            <a:endParaRPr lang="cs-CZ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71600" y="4293096"/>
            <a:ext cx="6846913" cy="10801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2100" dirty="0" smtClean="0">
                <a:solidFill>
                  <a:schemeClr val="tx1"/>
                </a:solidFill>
              </a:rPr>
              <a:t>Samotný </a:t>
            </a:r>
            <a:r>
              <a:rPr lang="cs-CZ" sz="2100" dirty="0">
                <a:solidFill>
                  <a:schemeClr val="tx1"/>
                </a:solidFill>
              </a:rPr>
              <a:t>tabákový kouř je zařazen do seznamu karcinogenů třídy I A, tedy nejvyšší nebezpečnosti</a:t>
            </a:r>
            <a:r>
              <a:rPr lang="cs-CZ" sz="1600" dirty="0"/>
              <a:t>.</a:t>
            </a:r>
            <a:endParaRPr lang="cs-CZ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2376264" cy="2160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2011929"/>
            <a:ext cx="5867400" cy="1970046"/>
          </a:xfrm>
        </p:spPr>
        <p:txBody>
          <a:bodyPr/>
          <a:lstStyle/>
          <a:p>
            <a:r>
              <a:rPr lang="cs-CZ" sz="3200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Chcete-li žít zdraví životní styl </a:t>
            </a:r>
            <a:r>
              <a:rPr lang="cs-CZ" sz="3200" cap="none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musíte spát rozumně!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4581128"/>
            <a:ext cx="8229601" cy="900059"/>
          </a:xfrm>
        </p:spPr>
        <p:txBody>
          <a:bodyPr>
            <a:normAutofit fontScale="40000" lnSpcReduction="20000"/>
          </a:bodyPr>
          <a:lstStyle/>
          <a:p>
            <a:r>
              <a:rPr lang="cs-CZ" sz="7000" dirty="0">
                <a:solidFill>
                  <a:schemeClr val="tx1"/>
                </a:solidFill>
              </a:rPr>
              <a:t>Potřeba spánku u každého člověka je individuální, běžně se za ideální dobu spánku uvádí 7-8 </a:t>
            </a:r>
            <a:r>
              <a:rPr lang="cs-CZ" sz="7000" dirty="0" smtClean="0">
                <a:solidFill>
                  <a:schemeClr val="tx1"/>
                </a:solidFill>
              </a:rPr>
              <a:t>hodin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7" y="1916832"/>
            <a:ext cx="213157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0" b="1" dirty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cs-CZ" sz="3600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Chcete-li žít </a:t>
            </a:r>
            <a:r>
              <a:rPr lang="cs-CZ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zdraví </a:t>
            </a:r>
            <a:r>
              <a:rPr lang="cs-CZ" sz="3600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životní </a:t>
            </a:r>
            <a:r>
              <a:rPr lang="cs-CZ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styl musíte produkovat pohyb! </a:t>
            </a:r>
            <a:br>
              <a:rPr lang="cs-CZ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cs-CZ" sz="3600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cs-CZ" sz="3600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cs-CZ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81000" y="4941168"/>
            <a:ext cx="8229601" cy="540019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ts val="0"/>
              </a:spcBef>
            </a:pPr>
            <a:r>
              <a:rPr lang="cs-CZ" sz="1600" b="1" dirty="0">
                <a:solidFill>
                  <a:schemeClr val="tx1"/>
                </a:solidFill>
              </a:rPr>
              <a:t>Nedostatkem pohybu je „postiženo“ podle současných odhadů zhruba 60-70% světové populace, což je alarmující číslo. Paradoxem je, že tímto nedostatkem trpí zejména ta bohatší část světa, která se zároveň potýká s důsledky nárůstu obezity a civilizačních chorob</a:t>
            </a:r>
          </a:p>
          <a:p>
            <a:pPr>
              <a:spcBef>
                <a:spcPts val="0"/>
              </a:spcBef>
            </a:pPr>
            <a:endParaRPr lang="cs-CZ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17334"/>
            <a:ext cx="2370773" cy="22597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373880" y="1219200"/>
            <a:ext cx="3962400" cy="516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cs-CZ" sz="3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Určitě by měl být mezi zdravým pohybem sport, nemusí to byt sport jako takový např. basketball. Ale muže to být i běh.     </a:t>
            </a:r>
            <a:endParaRPr lang="cs-CZ" sz="3600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Jak by měl vypadat zdravý pohyb? 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4" y="1219198"/>
            <a:ext cx="3823615" cy="20657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4" y="3693724"/>
            <a:ext cx="3844279" cy="216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083357" y="98072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 pohybu a útraty za potraviny lidské populace: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4051542" cy="2988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95" y="2924944"/>
            <a:ext cx="5839640" cy="34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6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80" y="762000"/>
            <a:ext cx="2445488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8724" y="2217355"/>
            <a:ext cx="7229475" cy="46166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endParaRPr lang="cs-CZ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399" y="2447835"/>
            <a:ext cx="7543800" cy="1200329"/>
          </a:xfrm>
        </p:spPr>
        <p:txBody>
          <a:bodyPr wrap="square" tIns="0" bIns="0" anchor="t" anchorCtr="0">
            <a:normAutofit fontScale="90000"/>
          </a:bodyPr>
          <a:lstStyle/>
          <a:p>
            <a:r>
              <a:rPr lang="cs-CZ" sz="7800" dirty="0" smtClean="0">
                <a:latin typeface="+mn-lt"/>
              </a:rPr>
              <a:t>Děkují za pozornost! </a:t>
            </a:r>
            <a:r>
              <a:rPr lang="cs-CZ" sz="7800" dirty="0" smtClean="0">
                <a:latin typeface="+mn-lt"/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r>
              <a:rPr lang="cs-CZ" sz="7800" dirty="0" smtClean="0"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r>
              <a:rPr lang="cs-CZ" sz="7800" dirty="0" smtClean="0"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r>
              <a:rPr lang="cs-CZ" sz="7800" dirty="0" smtClean="0"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r>
              <a:rPr lang="cs-CZ" sz="7800" dirty="0" smtClean="0"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r>
              <a:rPr lang="cs-CZ" sz="7800" dirty="0" smtClean="0"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r>
              <a:rPr lang="cs-CZ" sz="7800" dirty="0" smtClean="0">
                <a:sym typeface="Wingdings" pitchFamily="2" charset="2"/>
              </a:rPr>
              <a:t></a:t>
            </a:r>
            <a:r>
              <a:rPr lang="cs-CZ" sz="7800" dirty="0">
                <a:sym typeface="Wingdings" pitchFamily="2" charset="2"/>
              </a:rPr>
              <a:t> </a:t>
            </a:r>
            <a:endParaRPr lang="cs-CZ" sz="78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heme/theme1.xml><?xml version="1.0" encoding="utf-8"?>
<a:theme xmlns:a="http://schemas.openxmlformats.org/drawingml/2006/main" name="Úvodní informace o aplikaci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249</Words>
  <Application>Microsoft Office PowerPoint</Application>
  <PresentationFormat>Předvádění na obrazovce (4:3)</PresentationFormat>
  <Paragraphs>33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Úvodní informace o aplikaci PowerPoint 2010</vt:lpstr>
      <vt:lpstr>Zdraví životní styl</vt:lpstr>
      <vt:lpstr>Chcete-li žít zdraví životní styl musíte vědět co jíte! </vt:lpstr>
      <vt:lpstr>Prezentace aplikace PowerPoint</vt:lpstr>
      <vt:lpstr>Chcete-li žít zdraví životní styl nesmíte kouřit cigarety! </vt:lpstr>
      <vt:lpstr>Chcete-li žít zdraví životní styl musíte spát rozumně!</vt:lpstr>
      <vt:lpstr>Chcete-li žít zdraví životní styl musíte produkovat pohyb!   </vt:lpstr>
      <vt:lpstr>Jak by měl vypadat zdravý pohyb? </vt:lpstr>
      <vt:lpstr>Prezentace aplikace PowerPoint</vt:lpstr>
      <vt:lpstr>Děkují za pozornost!      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2015-05-15T06:55:58Z</dcterms:created>
  <dcterms:modified xsi:type="dcterms:W3CDTF">2015-05-15T08:33:21Z</dcterms:modified>
</cp:coreProperties>
</file>