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C97D"/>
    <a:srgbClr val="9BD9B0"/>
    <a:srgbClr val="97D1A2"/>
    <a:srgbClr val="A0E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3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68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0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2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58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8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5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8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20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43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D6AF9-C8A7-4471-9DA8-5D24DCA6E150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C2811-D381-4F7D-835D-4CA0D7021E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70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txBody>
          <a:bodyPr/>
          <a:lstStyle/>
          <a:p>
            <a:pPr algn="ctr"/>
            <a:r>
              <a:rPr lang="cs-CZ" sz="4000" dirty="0" smtClean="0"/>
              <a:t>Zdravý životní styl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2276872"/>
            <a:ext cx="6515503" cy="4104456"/>
          </a:xfrm>
        </p:spPr>
      </p:pic>
      <p:sp>
        <p:nvSpPr>
          <p:cNvPr id="10" name="Zástupný symbol pro text 9"/>
          <p:cNvSpPr>
            <a:spLocks noGrp="1"/>
          </p:cNvSpPr>
          <p:nvPr>
            <p:ph type="body" sz="half" idx="2"/>
          </p:nvPr>
        </p:nvSpPr>
        <p:spPr>
          <a:xfrm>
            <a:off x="0" y="2060848"/>
            <a:ext cx="2267744" cy="46910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Vytvořila:</a:t>
            </a:r>
          </a:p>
          <a:p>
            <a:r>
              <a:rPr lang="cs-CZ" sz="2800" dirty="0" smtClean="0"/>
              <a:t>Michaela</a:t>
            </a:r>
          </a:p>
          <a:p>
            <a:r>
              <a:rPr lang="cs-CZ" sz="2800" dirty="0" smtClean="0"/>
              <a:t>Ryšánková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3217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964488" cy="4802088"/>
          </a:xfrm>
        </p:spPr>
        <p:txBody>
          <a:bodyPr>
            <a:normAutofit/>
          </a:bodyPr>
          <a:lstStyle/>
          <a:p>
            <a:endParaRPr lang="cs-CZ" sz="5400" dirty="0" smtClean="0">
              <a:solidFill>
                <a:schemeClr val="tx1"/>
              </a:solidFill>
            </a:endParaRPr>
          </a:p>
          <a:p>
            <a:endParaRPr lang="cs-CZ" sz="5400" dirty="0">
              <a:solidFill>
                <a:schemeClr val="tx1"/>
              </a:solidFill>
            </a:endParaRPr>
          </a:p>
          <a:p>
            <a:r>
              <a:rPr lang="cs-CZ" sz="5400" dirty="0" smtClean="0">
                <a:solidFill>
                  <a:schemeClr val="tx1"/>
                </a:solidFill>
              </a:rPr>
              <a:t>Děkuji za pozornost </a:t>
            </a:r>
          </a:p>
          <a:p>
            <a:endParaRPr lang="cs-CZ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37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cs-CZ" dirty="0" smtClean="0"/>
              <a:t>Snídaně</a:t>
            </a:r>
            <a:endParaRPr lang="cs-CZ" dirty="0"/>
          </a:p>
        </p:txBody>
      </p:sp>
      <p:sp>
        <p:nvSpPr>
          <p:cNvPr id="12" name="Podnadpis 11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84976" cy="244827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První a hlavní </a:t>
            </a:r>
            <a:r>
              <a:rPr lang="cs-CZ" sz="4000" dirty="0">
                <a:solidFill>
                  <a:schemeClr val="tx1"/>
                </a:solidFill>
              </a:rPr>
              <a:t>j</a:t>
            </a:r>
            <a:r>
              <a:rPr lang="cs-CZ" sz="4000" dirty="0" smtClean="0">
                <a:solidFill>
                  <a:schemeClr val="tx1"/>
                </a:solidFill>
              </a:rPr>
              <a:t>ídlo dne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Pečivo , vajíčko , slanina , </a:t>
            </a:r>
            <a:r>
              <a:rPr lang="cs-CZ" sz="4000" dirty="0" err="1" smtClean="0">
                <a:solidFill>
                  <a:schemeClr val="tx1"/>
                </a:solidFill>
              </a:rPr>
              <a:t>crealie</a:t>
            </a:r>
            <a:endParaRPr lang="cs-CZ" sz="4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Káva , čaj , džus , mléko</a:t>
            </a:r>
            <a:endParaRPr lang="cs-CZ" sz="4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Zak\Desktop\redakcni_snidane_sn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05064"/>
            <a:ext cx="4381500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542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/>
          <a:lstStyle/>
          <a:p>
            <a:r>
              <a:rPr lang="cs-CZ" dirty="0" smtClean="0"/>
              <a:t>Svačina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2385514"/>
          </a:xfrm>
        </p:spPr>
        <p:txBody>
          <a:bodyPr/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Před obědem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Ovoce , Pečivo , mlék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Po obědě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Ovoce , sušenky čaj</a:t>
            </a:r>
          </a:p>
        </p:txBody>
      </p:sp>
      <p:pic>
        <p:nvPicPr>
          <p:cNvPr id="2050" name="Picture 2" descr="C:\Users\Zak\Desktop\jv0ov_ynlguhdjn4s50zli3jdkjl0jz0jpecf6lz4vo4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553" y="4086322"/>
            <a:ext cx="40481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529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cs-CZ" dirty="0" smtClean="0"/>
              <a:t>Oběd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208912" cy="187220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Polévka , hlavní jídlo , desert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ČR mezi 11:30 - 14:00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Těstoviny , luštěniny , maso , salát 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Zak\Desktop\239-picture-spaget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61048"/>
            <a:ext cx="417646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480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cs-CZ" dirty="0" smtClean="0"/>
              <a:t>Večeře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920880" cy="187220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Lehká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Tepelně upravovaná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Zapečená cuketa s lilkem , salát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Zak\Desktop\1907504_recepty-vecere-penize-testoviny-rodina-riz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33056"/>
            <a:ext cx="4896544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674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pánek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352928" cy="194421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7 – 8 hodin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Dochází k uvolnění svalstva , dýchání se zpomaluje , krevní tlak se snižuje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Zak\Desktop\ur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73016"/>
            <a:ext cx="3744416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43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cs-CZ" dirty="0" smtClean="0"/>
              <a:t>Sport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172819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Součást zdravého životního stylu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Posiluj cévní systém , odstraňuje svalovou nerovnováhu , odstraňuje stres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46" name="Picture 2" descr="C:\Users\Zak\Desktop\image_377_sports gener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01008"/>
            <a:ext cx="4490864" cy="296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088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cs-CZ" dirty="0" smtClean="0"/>
              <a:t>Volný čas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96944" cy="165618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Dostatečně dlouhý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Procházky , čtení , pohyb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Users\Zak\Desktop\Odpočinek-–-proč-je-tak-důležitý-30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73016"/>
            <a:ext cx="38100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416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cs-CZ" dirty="0" smtClean="0"/>
              <a:t>Co škodí lidskému zdraví 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5688632" cy="432048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Kouření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Nízká pohybová aktivita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Nedostatek spánku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Nezdravá strava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4000" dirty="0">
              <a:solidFill>
                <a:schemeClr val="tx1"/>
              </a:solidFill>
            </a:endParaRPr>
          </a:p>
        </p:txBody>
      </p:sp>
      <p:pic>
        <p:nvPicPr>
          <p:cNvPr id="8194" name="Picture 2" descr="C:\Users\Zak\Deskto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44981"/>
            <a:ext cx="2520280" cy="349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8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130</Words>
  <Application>Microsoft Office PowerPoint</Application>
  <PresentationFormat>Předvádění na obrazovce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Zdravý životní styl </vt:lpstr>
      <vt:lpstr>Snídaně</vt:lpstr>
      <vt:lpstr>Svačina</vt:lpstr>
      <vt:lpstr>Oběd</vt:lpstr>
      <vt:lpstr>Večeře</vt:lpstr>
      <vt:lpstr>Spánek</vt:lpstr>
      <vt:lpstr>Sport</vt:lpstr>
      <vt:lpstr>Volný čas</vt:lpstr>
      <vt:lpstr>Co škodí lidskému zdraví 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životní styl</dc:title>
  <dc:creator>Zak</dc:creator>
  <cp:lastModifiedBy>Zak</cp:lastModifiedBy>
  <cp:revision>12</cp:revision>
  <dcterms:created xsi:type="dcterms:W3CDTF">2015-05-15T06:42:36Z</dcterms:created>
  <dcterms:modified xsi:type="dcterms:W3CDTF">2015-05-15T08:49:34Z</dcterms:modified>
</cp:coreProperties>
</file>