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5" r:id="rId10"/>
    <p:sldId id="263" r:id="rId11"/>
    <p:sldId id="266" r:id="rId12"/>
    <p:sldId id="271" r:id="rId13"/>
    <p:sldId id="272" r:id="rId14"/>
    <p:sldId id="267" r:id="rId15"/>
    <p:sldId id="270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90" d="100"/>
          <a:sy n="9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8B8ED-68C8-4015-B49C-193BD0A93F62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614B67BB-E91A-4783-AA80-5F54FB702851}">
      <dgm:prSet phldrT="[Text]" custT="1"/>
      <dgm:spPr/>
      <dgm:t>
        <a:bodyPr/>
        <a:lstStyle/>
        <a:p>
          <a:r>
            <a:rPr lang="cs-CZ" sz="3200" dirty="0" smtClean="0"/>
            <a:t>Logo</a:t>
          </a:r>
          <a:endParaRPr lang="cs-CZ" sz="3200" dirty="0"/>
        </a:p>
      </dgm:t>
    </dgm:pt>
    <dgm:pt modelId="{9484EBF9-C093-4925-A235-4F4755CB187B}" type="parTrans" cxnId="{9C007382-7F08-4058-A979-5A488D599A62}">
      <dgm:prSet/>
      <dgm:spPr/>
      <dgm:t>
        <a:bodyPr/>
        <a:lstStyle/>
        <a:p>
          <a:endParaRPr lang="cs-CZ"/>
        </a:p>
      </dgm:t>
    </dgm:pt>
    <dgm:pt modelId="{7BE30FAE-843A-42ED-9D1A-4D3E5399B086}" type="sibTrans" cxnId="{9C007382-7F08-4058-A979-5A488D599A62}">
      <dgm:prSet/>
      <dgm:spPr/>
      <dgm:t>
        <a:bodyPr/>
        <a:lstStyle/>
        <a:p>
          <a:endParaRPr lang="cs-CZ"/>
        </a:p>
      </dgm:t>
    </dgm:pt>
    <dgm:pt modelId="{82DD466A-7553-4FC2-8EEB-E10D9938E8CF}">
      <dgm:prSet phldrT="[Text]" custT="1"/>
      <dgm:spPr/>
      <dgm:t>
        <a:bodyPr/>
        <a:lstStyle/>
        <a:p>
          <a:r>
            <a:rPr lang="cs-CZ" sz="3200" dirty="0" smtClean="0"/>
            <a:t>Úvod</a:t>
          </a:r>
          <a:endParaRPr lang="cs-CZ" sz="3200" dirty="0"/>
        </a:p>
      </dgm:t>
    </dgm:pt>
    <dgm:pt modelId="{7BC8E953-3607-4EFE-AA8B-B3874C930C4E}" type="parTrans" cxnId="{E6E2F93E-FDA8-407B-A6E2-3966696423A9}">
      <dgm:prSet/>
      <dgm:spPr/>
      <dgm:t>
        <a:bodyPr/>
        <a:lstStyle/>
        <a:p>
          <a:endParaRPr lang="cs-CZ"/>
        </a:p>
      </dgm:t>
    </dgm:pt>
    <dgm:pt modelId="{4A7AAE50-F62D-44C4-9084-E303DD033733}" type="sibTrans" cxnId="{E6E2F93E-FDA8-407B-A6E2-3966696423A9}">
      <dgm:prSet/>
      <dgm:spPr/>
      <dgm:t>
        <a:bodyPr/>
        <a:lstStyle/>
        <a:p>
          <a:endParaRPr lang="cs-CZ"/>
        </a:p>
      </dgm:t>
    </dgm:pt>
    <dgm:pt modelId="{1FF6BD4D-54FF-4E93-AE81-0347822D654C}">
      <dgm:prSet phldrT="[Text]" custT="1"/>
      <dgm:spPr/>
      <dgm:t>
        <a:bodyPr/>
        <a:lstStyle/>
        <a:p>
          <a:r>
            <a:rPr lang="cs-CZ" sz="3200" dirty="0" smtClean="0"/>
            <a:t>Sport</a:t>
          </a:r>
          <a:endParaRPr lang="cs-CZ" sz="3200" dirty="0"/>
        </a:p>
      </dgm:t>
    </dgm:pt>
    <dgm:pt modelId="{5180F513-628E-4B9D-81BF-19786C3C2136}" type="parTrans" cxnId="{CB1BDA67-2020-4C93-977D-F166DE6E8616}">
      <dgm:prSet/>
      <dgm:spPr/>
      <dgm:t>
        <a:bodyPr/>
        <a:lstStyle/>
        <a:p>
          <a:endParaRPr lang="cs-CZ"/>
        </a:p>
      </dgm:t>
    </dgm:pt>
    <dgm:pt modelId="{42AAA7CB-4C78-482C-B9CA-06AC6A90D32D}" type="sibTrans" cxnId="{CB1BDA67-2020-4C93-977D-F166DE6E8616}">
      <dgm:prSet/>
      <dgm:spPr/>
      <dgm:t>
        <a:bodyPr/>
        <a:lstStyle/>
        <a:p>
          <a:endParaRPr lang="cs-CZ"/>
        </a:p>
      </dgm:t>
    </dgm:pt>
    <dgm:pt modelId="{7815EF76-817F-4C2F-BEF6-8404D169DAF6}" type="pres">
      <dgm:prSet presAssocID="{B748B8ED-68C8-4015-B49C-193BD0A93F62}" presName="Name0" presStyleCnt="0">
        <dgm:presLayoutVars>
          <dgm:dir/>
          <dgm:animLvl val="lvl"/>
          <dgm:resizeHandles val="exact"/>
        </dgm:presLayoutVars>
      </dgm:prSet>
      <dgm:spPr/>
    </dgm:pt>
    <dgm:pt modelId="{356E6A36-5AAB-4641-BA30-74A5E322A5CE}" type="pres">
      <dgm:prSet presAssocID="{614B67BB-E91A-4783-AA80-5F54FB70285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CD9528-32EE-4ED5-A616-1C9342850EDE}" type="pres">
      <dgm:prSet presAssocID="{7BE30FAE-843A-42ED-9D1A-4D3E5399B086}" presName="parTxOnlySpace" presStyleCnt="0"/>
      <dgm:spPr/>
    </dgm:pt>
    <dgm:pt modelId="{1A0D3852-1CD6-4253-AC62-A411DE1825F5}" type="pres">
      <dgm:prSet presAssocID="{82DD466A-7553-4FC2-8EEB-E10D9938E8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CE03EB-0C91-4646-8A82-BC2B7230DB40}" type="pres">
      <dgm:prSet presAssocID="{4A7AAE50-F62D-44C4-9084-E303DD033733}" presName="parTxOnlySpace" presStyleCnt="0"/>
      <dgm:spPr/>
    </dgm:pt>
    <dgm:pt modelId="{945B539E-30E6-4784-9B72-A5627F7CDC56}" type="pres">
      <dgm:prSet presAssocID="{1FF6BD4D-54FF-4E93-AE81-0347822D654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B1BDA67-2020-4C93-977D-F166DE6E8616}" srcId="{B748B8ED-68C8-4015-B49C-193BD0A93F62}" destId="{1FF6BD4D-54FF-4E93-AE81-0347822D654C}" srcOrd="2" destOrd="0" parTransId="{5180F513-628E-4B9D-81BF-19786C3C2136}" sibTransId="{42AAA7CB-4C78-482C-B9CA-06AC6A90D32D}"/>
    <dgm:cxn modelId="{9C007382-7F08-4058-A979-5A488D599A62}" srcId="{B748B8ED-68C8-4015-B49C-193BD0A93F62}" destId="{614B67BB-E91A-4783-AA80-5F54FB702851}" srcOrd="0" destOrd="0" parTransId="{9484EBF9-C093-4925-A235-4F4755CB187B}" sibTransId="{7BE30FAE-843A-42ED-9D1A-4D3E5399B086}"/>
    <dgm:cxn modelId="{9010C009-9DB2-4040-B37F-4DE702B3BB46}" type="presOf" srcId="{B748B8ED-68C8-4015-B49C-193BD0A93F62}" destId="{7815EF76-817F-4C2F-BEF6-8404D169DAF6}" srcOrd="0" destOrd="0" presId="urn:microsoft.com/office/officeart/2005/8/layout/chevron1"/>
    <dgm:cxn modelId="{AF71B152-0344-46D0-8700-EB5647DAB4AB}" type="presOf" srcId="{1FF6BD4D-54FF-4E93-AE81-0347822D654C}" destId="{945B539E-30E6-4784-9B72-A5627F7CDC56}" srcOrd="0" destOrd="0" presId="urn:microsoft.com/office/officeart/2005/8/layout/chevron1"/>
    <dgm:cxn modelId="{E6E2F93E-FDA8-407B-A6E2-3966696423A9}" srcId="{B748B8ED-68C8-4015-B49C-193BD0A93F62}" destId="{82DD466A-7553-4FC2-8EEB-E10D9938E8CF}" srcOrd="1" destOrd="0" parTransId="{7BC8E953-3607-4EFE-AA8B-B3874C930C4E}" sibTransId="{4A7AAE50-F62D-44C4-9084-E303DD033733}"/>
    <dgm:cxn modelId="{8BDE7361-F26E-49B9-BF24-3F9144635F29}" type="presOf" srcId="{82DD466A-7553-4FC2-8EEB-E10D9938E8CF}" destId="{1A0D3852-1CD6-4253-AC62-A411DE1825F5}" srcOrd="0" destOrd="0" presId="urn:microsoft.com/office/officeart/2005/8/layout/chevron1"/>
    <dgm:cxn modelId="{B8AB8B11-FE67-40A0-8879-0A3306833C46}" type="presOf" srcId="{614B67BB-E91A-4783-AA80-5F54FB702851}" destId="{356E6A36-5AAB-4641-BA30-74A5E322A5CE}" srcOrd="0" destOrd="0" presId="urn:microsoft.com/office/officeart/2005/8/layout/chevron1"/>
    <dgm:cxn modelId="{AF363356-7587-4BA3-BCF8-1C8CC0DD0EE8}" type="presParOf" srcId="{7815EF76-817F-4C2F-BEF6-8404D169DAF6}" destId="{356E6A36-5AAB-4641-BA30-74A5E322A5CE}" srcOrd="0" destOrd="0" presId="urn:microsoft.com/office/officeart/2005/8/layout/chevron1"/>
    <dgm:cxn modelId="{EB728ABF-3850-47B9-BD0A-F22DE56F2E42}" type="presParOf" srcId="{7815EF76-817F-4C2F-BEF6-8404D169DAF6}" destId="{71CD9528-32EE-4ED5-A616-1C9342850EDE}" srcOrd="1" destOrd="0" presId="urn:microsoft.com/office/officeart/2005/8/layout/chevron1"/>
    <dgm:cxn modelId="{9F85C214-CF37-4B32-85D3-D1AAAC46568F}" type="presParOf" srcId="{7815EF76-817F-4C2F-BEF6-8404D169DAF6}" destId="{1A0D3852-1CD6-4253-AC62-A411DE1825F5}" srcOrd="2" destOrd="0" presId="urn:microsoft.com/office/officeart/2005/8/layout/chevron1"/>
    <dgm:cxn modelId="{801EE6EC-2D8C-4F57-8902-DD1D8FA64C97}" type="presParOf" srcId="{7815EF76-817F-4C2F-BEF6-8404D169DAF6}" destId="{08CE03EB-0C91-4646-8A82-BC2B7230DB40}" srcOrd="3" destOrd="0" presId="urn:microsoft.com/office/officeart/2005/8/layout/chevron1"/>
    <dgm:cxn modelId="{76805A26-910A-4082-83D5-349E40181A96}" type="presParOf" srcId="{7815EF76-817F-4C2F-BEF6-8404D169DAF6}" destId="{945B539E-30E6-4784-9B72-A5627F7CDC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8B8ED-68C8-4015-B49C-193BD0A93F62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614B67BB-E91A-4783-AA80-5F54FB702851}">
      <dgm:prSet phldrT="[Text]"/>
      <dgm:spPr/>
      <dgm:t>
        <a:bodyPr/>
        <a:lstStyle/>
        <a:p>
          <a:r>
            <a:rPr lang="cs-CZ" dirty="0" smtClean="0"/>
            <a:t>Výživa</a:t>
          </a:r>
          <a:endParaRPr lang="cs-CZ" dirty="0"/>
        </a:p>
      </dgm:t>
    </dgm:pt>
    <dgm:pt modelId="{9484EBF9-C093-4925-A235-4F4755CB187B}" type="parTrans" cxnId="{9C007382-7F08-4058-A979-5A488D599A62}">
      <dgm:prSet/>
      <dgm:spPr/>
      <dgm:t>
        <a:bodyPr/>
        <a:lstStyle/>
        <a:p>
          <a:endParaRPr lang="cs-CZ"/>
        </a:p>
      </dgm:t>
    </dgm:pt>
    <dgm:pt modelId="{7BE30FAE-843A-42ED-9D1A-4D3E5399B086}" type="sibTrans" cxnId="{9C007382-7F08-4058-A979-5A488D599A62}">
      <dgm:prSet/>
      <dgm:spPr/>
      <dgm:t>
        <a:bodyPr/>
        <a:lstStyle/>
        <a:p>
          <a:endParaRPr lang="cs-CZ"/>
        </a:p>
      </dgm:t>
    </dgm:pt>
    <dgm:pt modelId="{82DD466A-7553-4FC2-8EEB-E10D9938E8CF}">
      <dgm:prSet phldrT="[Text]"/>
      <dgm:spPr/>
      <dgm:t>
        <a:bodyPr/>
        <a:lstStyle/>
        <a:p>
          <a:r>
            <a:rPr lang="cs-CZ" dirty="0" smtClean="0"/>
            <a:t>Spánek</a:t>
          </a:r>
          <a:endParaRPr lang="cs-CZ" dirty="0"/>
        </a:p>
      </dgm:t>
    </dgm:pt>
    <dgm:pt modelId="{7BC8E953-3607-4EFE-AA8B-B3874C930C4E}" type="parTrans" cxnId="{E6E2F93E-FDA8-407B-A6E2-3966696423A9}">
      <dgm:prSet/>
      <dgm:spPr/>
      <dgm:t>
        <a:bodyPr/>
        <a:lstStyle/>
        <a:p>
          <a:endParaRPr lang="cs-CZ"/>
        </a:p>
      </dgm:t>
    </dgm:pt>
    <dgm:pt modelId="{4A7AAE50-F62D-44C4-9084-E303DD033733}" type="sibTrans" cxnId="{E6E2F93E-FDA8-407B-A6E2-3966696423A9}">
      <dgm:prSet/>
      <dgm:spPr/>
      <dgm:t>
        <a:bodyPr/>
        <a:lstStyle/>
        <a:p>
          <a:endParaRPr lang="cs-CZ"/>
        </a:p>
      </dgm:t>
    </dgm:pt>
    <dgm:pt modelId="{1FF6BD4D-54FF-4E93-AE81-0347822D654C}">
      <dgm:prSet phldrT="[Text]"/>
      <dgm:spPr/>
      <dgm:t>
        <a:bodyPr/>
        <a:lstStyle/>
        <a:p>
          <a:r>
            <a:rPr lang="cs-CZ" dirty="0" smtClean="0"/>
            <a:t>Aplikace</a:t>
          </a:r>
          <a:endParaRPr lang="cs-CZ" dirty="0"/>
        </a:p>
      </dgm:t>
    </dgm:pt>
    <dgm:pt modelId="{5180F513-628E-4B9D-81BF-19786C3C2136}" type="parTrans" cxnId="{CB1BDA67-2020-4C93-977D-F166DE6E8616}">
      <dgm:prSet/>
      <dgm:spPr/>
      <dgm:t>
        <a:bodyPr/>
        <a:lstStyle/>
        <a:p>
          <a:endParaRPr lang="cs-CZ"/>
        </a:p>
      </dgm:t>
    </dgm:pt>
    <dgm:pt modelId="{42AAA7CB-4C78-482C-B9CA-06AC6A90D32D}" type="sibTrans" cxnId="{CB1BDA67-2020-4C93-977D-F166DE6E8616}">
      <dgm:prSet/>
      <dgm:spPr/>
      <dgm:t>
        <a:bodyPr/>
        <a:lstStyle/>
        <a:p>
          <a:endParaRPr lang="cs-CZ"/>
        </a:p>
      </dgm:t>
    </dgm:pt>
    <dgm:pt modelId="{7815EF76-817F-4C2F-BEF6-8404D169DAF6}" type="pres">
      <dgm:prSet presAssocID="{B748B8ED-68C8-4015-B49C-193BD0A93F62}" presName="Name0" presStyleCnt="0">
        <dgm:presLayoutVars>
          <dgm:dir/>
          <dgm:animLvl val="lvl"/>
          <dgm:resizeHandles val="exact"/>
        </dgm:presLayoutVars>
      </dgm:prSet>
      <dgm:spPr/>
    </dgm:pt>
    <dgm:pt modelId="{356E6A36-5AAB-4641-BA30-74A5E322A5CE}" type="pres">
      <dgm:prSet presAssocID="{614B67BB-E91A-4783-AA80-5F54FB702851}" presName="parTxOnly" presStyleLbl="node1" presStyleIdx="0" presStyleCnt="3" custLinFactNeighborX="-27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CD9528-32EE-4ED5-A616-1C9342850EDE}" type="pres">
      <dgm:prSet presAssocID="{7BE30FAE-843A-42ED-9D1A-4D3E5399B086}" presName="parTxOnlySpace" presStyleCnt="0"/>
      <dgm:spPr/>
    </dgm:pt>
    <dgm:pt modelId="{1A0D3852-1CD6-4253-AC62-A411DE1825F5}" type="pres">
      <dgm:prSet presAssocID="{82DD466A-7553-4FC2-8EEB-E10D9938E8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CE03EB-0C91-4646-8A82-BC2B7230DB40}" type="pres">
      <dgm:prSet presAssocID="{4A7AAE50-F62D-44C4-9084-E303DD033733}" presName="parTxOnlySpace" presStyleCnt="0"/>
      <dgm:spPr/>
    </dgm:pt>
    <dgm:pt modelId="{945B539E-30E6-4784-9B72-A5627F7CDC56}" type="pres">
      <dgm:prSet presAssocID="{1FF6BD4D-54FF-4E93-AE81-0347822D654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98DBCB3-561F-46EC-AF66-780872CAE22E}" type="presOf" srcId="{82DD466A-7553-4FC2-8EEB-E10D9938E8CF}" destId="{1A0D3852-1CD6-4253-AC62-A411DE1825F5}" srcOrd="0" destOrd="0" presId="urn:microsoft.com/office/officeart/2005/8/layout/chevron1"/>
    <dgm:cxn modelId="{416DD70E-47FF-4CD8-8ECB-3CB029F8B3EB}" type="presOf" srcId="{614B67BB-E91A-4783-AA80-5F54FB702851}" destId="{356E6A36-5AAB-4641-BA30-74A5E322A5CE}" srcOrd="0" destOrd="0" presId="urn:microsoft.com/office/officeart/2005/8/layout/chevron1"/>
    <dgm:cxn modelId="{CB1BDA67-2020-4C93-977D-F166DE6E8616}" srcId="{B748B8ED-68C8-4015-B49C-193BD0A93F62}" destId="{1FF6BD4D-54FF-4E93-AE81-0347822D654C}" srcOrd="2" destOrd="0" parTransId="{5180F513-628E-4B9D-81BF-19786C3C2136}" sibTransId="{42AAA7CB-4C78-482C-B9CA-06AC6A90D32D}"/>
    <dgm:cxn modelId="{9C007382-7F08-4058-A979-5A488D599A62}" srcId="{B748B8ED-68C8-4015-B49C-193BD0A93F62}" destId="{614B67BB-E91A-4783-AA80-5F54FB702851}" srcOrd="0" destOrd="0" parTransId="{9484EBF9-C093-4925-A235-4F4755CB187B}" sibTransId="{7BE30FAE-843A-42ED-9D1A-4D3E5399B086}"/>
    <dgm:cxn modelId="{73D5CAF0-6655-494F-8D81-0D7FA0262261}" type="presOf" srcId="{B748B8ED-68C8-4015-B49C-193BD0A93F62}" destId="{7815EF76-817F-4C2F-BEF6-8404D169DAF6}" srcOrd="0" destOrd="0" presId="urn:microsoft.com/office/officeart/2005/8/layout/chevron1"/>
    <dgm:cxn modelId="{29CFA69C-B35B-429D-B5C8-10C5A0FA91B1}" type="presOf" srcId="{1FF6BD4D-54FF-4E93-AE81-0347822D654C}" destId="{945B539E-30E6-4784-9B72-A5627F7CDC56}" srcOrd="0" destOrd="0" presId="urn:microsoft.com/office/officeart/2005/8/layout/chevron1"/>
    <dgm:cxn modelId="{E6E2F93E-FDA8-407B-A6E2-3966696423A9}" srcId="{B748B8ED-68C8-4015-B49C-193BD0A93F62}" destId="{82DD466A-7553-4FC2-8EEB-E10D9938E8CF}" srcOrd="1" destOrd="0" parTransId="{7BC8E953-3607-4EFE-AA8B-B3874C930C4E}" sibTransId="{4A7AAE50-F62D-44C4-9084-E303DD033733}"/>
    <dgm:cxn modelId="{754891C1-C4C3-40F5-9402-7AABEF846412}" type="presParOf" srcId="{7815EF76-817F-4C2F-BEF6-8404D169DAF6}" destId="{356E6A36-5AAB-4641-BA30-74A5E322A5CE}" srcOrd="0" destOrd="0" presId="urn:microsoft.com/office/officeart/2005/8/layout/chevron1"/>
    <dgm:cxn modelId="{53FD794A-0E37-4A44-AF93-CAC76CCEC412}" type="presParOf" srcId="{7815EF76-817F-4C2F-BEF6-8404D169DAF6}" destId="{71CD9528-32EE-4ED5-A616-1C9342850EDE}" srcOrd="1" destOrd="0" presId="urn:microsoft.com/office/officeart/2005/8/layout/chevron1"/>
    <dgm:cxn modelId="{6429A18B-0109-4DDF-8AD0-A97519834E8B}" type="presParOf" srcId="{7815EF76-817F-4C2F-BEF6-8404D169DAF6}" destId="{1A0D3852-1CD6-4253-AC62-A411DE1825F5}" srcOrd="2" destOrd="0" presId="urn:microsoft.com/office/officeart/2005/8/layout/chevron1"/>
    <dgm:cxn modelId="{D4263D06-5902-4262-B422-E5C226E6B08B}" type="presParOf" srcId="{7815EF76-817F-4C2F-BEF6-8404D169DAF6}" destId="{08CE03EB-0C91-4646-8A82-BC2B7230DB40}" srcOrd="3" destOrd="0" presId="urn:microsoft.com/office/officeart/2005/8/layout/chevron1"/>
    <dgm:cxn modelId="{B06ABFF3-0962-45A5-9EA6-DB81B44BA003}" type="presParOf" srcId="{7815EF76-817F-4C2F-BEF6-8404D169DAF6}" destId="{945B539E-30E6-4784-9B72-A5627F7CDC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48B8ED-68C8-4015-B49C-193BD0A93F62}" type="doc">
      <dgm:prSet loTypeId="urn:microsoft.com/office/officeart/2005/8/layout/chevron1" loCatId="process" qsTypeId="urn:microsoft.com/office/officeart/2005/8/quickstyle/simple4" qsCatId="simple" csTypeId="urn:microsoft.com/office/officeart/2005/8/colors/colorful4" csCatId="colorful" phldr="1"/>
      <dgm:spPr/>
    </dgm:pt>
    <dgm:pt modelId="{614B67BB-E91A-4783-AA80-5F54FB702851}">
      <dgm:prSet phldrT="[Text]"/>
      <dgm:spPr/>
      <dgm:t>
        <a:bodyPr/>
        <a:lstStyle/>
        <a:p>
          <a:r>
            <a:rPr lang="cs-CZ" b="1" dirty="0" smtClean="0"/>
            <a:t>Výhody a nevýhody</a:t>
          </a:r>
          <a:endParaRPr lang="cs-CZ" b="1" dirty="0"/>
        </a:p>
      </dgm:t>
    </dgm:pt>
    <dgm:pt modelId="{9484EBF9-C093-4925-A235-4F4755CB187B}" type="parTrans" cxnId="{9C007382-7F08-4058-A979-5A488D599A62}">
      <dgm:prSet/>
      <dgm:spPr/>
      <dgm:t>
        <a:bodyPr/>
        <a:lstStyle/>
        <a:p>
          <a:endParaRPr lang="cs-CZ"/>
        </a:p>
      </dgm:t>
    </dgm:pt>
    <dgm:pt modelId="{7BE30FAE-843A-42ED-9D1A-4D3E5399B086}" type="sibTrans" cxnId="{9C007382-7F08-4058-A979-5A488D599A62}">
      <dgm:prSet/>
      <dgm:spPr/>
      <dgm:t>
        <a:bodyPr/>
        <a:lstStyle/>
        <a:p>
          <a:endParaRPr lang="cs-CZ"/>
        </a:p>
      </dgm:t>
    </dgm:pt>
    <dgm:pt modelId="{82DD466A-7553-4FC2-8EEB-E10D9938E8CF}">
      <dgm:prSet phldrT="[Text]"/>
      <dgm:spPr/>
      <dgm:t>
        <a:bodyPr/>
        <a:lstStyle/>
        <a:p>
          <a:r>
            <a:rPr lang="cs-CZ" dirty="0" smtClean="0"/>
            <a:t>Zdroje</a:t>
          </a:r>
          <a:endParaRPr lang="cs-CZ" dirty="0"/>
        </a:p>
      </dgm:t>
    </dgm:pt>
    <dgm:pt modelId="{7BC8E953-3607-4EFE-AA8B-B3874C930C4E}" type="parTrans" cxnId="{E6E2F93E-FDA8-407B-A6E2-3966696423A9}">
      <dgm:prSet/>
      <dgm:spPr/>
      <dgm:t>
        <a:bodyPr/>
        <a:lstStyle/>
        <a:p>
          <a:endParaRPr lang="cs-CZ"/>
        </a:p>
      </dgm:t>
    </dgm:pt>
    <dgm:pt modelId="{4A7AAE50-F62D-44C4-9084-E303DD033733}" type="sibTrans" cxnId="{E6E2F93E-FDA8-407B-A6E2-3966696423A9}">
      <dgm:prSet/>
      <dgm:spPr/>
      <dgm:t>
        <a:bodyPr/>
        <a:lstStyle/>
        <a:p>
          <a:endParaRPr lang="cs-CZ"/>
        </a:p>
      </dgm:t>
    </dgm:pt>
    <dgm:pt modelId="{1FF6BD4D-54FF-4E93-AE81-0347822D654C}">
      <dgm:prSet phldrT="[Text]"/>
      <dgm:spPr/>
      <dgm:t>
        <a:bodyPr/>
        <a:lstStyle/>
        <a:p>
          <a:r>
            <a:rPr lang="cs-CZ" dirty="0" smtClean="0"/>
            <a:t>Rada na závěr</a:t>
          </a:r>
          <a:endParaRPr lang="cs-CZ" dirty="0"/>
        </a:p>
      </dgm:t>
    </dgm:pt>
    <dgm:pt modelId="{5180F513-628E-4B9D-81BF-19786C3C2136}" type="parTrans" cxnId="{CB1BDA67-2020-4C93-977D-F166DE6E8616}">
      <dgm:prSet/>
      <dgm:spPr/>
      <dgm:t>
        <a:bodyPr/>
        <a:lstStyle/>
        <a:p>
          <a:endParaRPr lang="cs-CZ"/>
        </a:p>
      </dgm:t>
    </dgm:pt>
    <dgm:pt modelId="{42AAA7CB-4C78-482C-B9CA-06AC6A90D32D}" type="sibTrans" cxnId="{CB1BDA67-2020-4C93-977D-F166DE6E8616}">
      <dgm:prSet/>
      <dgm:spPr/>
      <dgm:t>
        <a:bodyPr/>
        <a:lstStyle/>
        <a:p>
          <a:endParaRPr lang="cs-CZ"/>
        </a:p>
      </dgm:t>
    </dgm:pt>
    <dgm:pt modelId="{7815EF76-817F-4C2F-BEF6-8404D169DAF6}" type="pres">
      <dgm:prSet presAssocID="{B748B8ED-68C8-4015-B49C-193BD0A93F62}" presName="Name0" presStyleCnt="0">
        <dgm:presLayoutVars>
          <dgm:dir/>
          <dgm:animLvl val="lvl"/>
          <dgm:resizeHandles val="exact"/>
        </dgm:presLayoutVars>
      </dgm:prSet>
      <dgm:spPr/>
    </dgm:pt>
    <dgm:pt modelId="{356E6A36-5AAB-4641-BA30-74A5E322A5CE}" type="pres">
      <dgm:prSet presAssocID="{614B67BB-E91A-4783-AA80-5F54FB702851}" presName="parTxOnly" presStyleLbl="node1" presStyleIdx="0" presStyleCnt="3" custLinFactNeighborX="-27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CD9528-32EE-4ED5-A616-1C9342850EDE}" type="pres">
      <dgm:prSet presAssocID="{7BE30FAE-843A-42ED-9D1A-4D3E5399B086}" presName="parTxOnlySpace" presStyleCnt="0"/>
      <dgm:spPr/>
    </dgm:pt>
    <dgm:pt modelId="{1A0D3852-1CD6-4253-AC62-A411DE1825F5}" type="pres">
      <dgm:prSet presAssocID="{82DD466A-7553-4FC2-8EEB-E10D9938E8C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CE03EB-0C91-4646-8A82-BC2B7230DB40}" type="pres">
      <dgm:prSet presAssocID="{4A7AAE50-F62D-44C4-9084-E303DD033733}" presName="parTxOnlySpace" presStyleCnt="0"/>
      <dgm:spPr/>
    </dgm:pt>
    <dgm:pt modelId="{945B539E-30E6-4784-9B72-A5627F7CDC56}" type="pres">
      <dgm:prSet presAssocID="{1FF6BD4D-54FF-4E93-AE81-0347822D654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79F40DE-13B6-43C1-BBC0-C5C208999238}" type="presOf" srcId="{614B67BB-E91A-4783-AA80-5F54FB702851}" destId="{356E6A36-5AAB-4641-BA30-74A5E322A5CE}" srcOrd="0" destOrd="0" presId="urn:microsoft.com/office/officeart/2005/8/layout/chevron1"/>
    <dgm:cxn modelId="{CB1BDA67-2020-4C93-977D-F166DE6E8616}" srcId="{B748B8ED-68C8-4015-B49C-193BD0A93F62}" destId="{1FF6BD4D-54FF-4E93-AE81-0347822D654C}" srcOrd="2" destOrd="0" parTransId="{5180F513-628E-4B9D-81BF-19786C3C2136}" sibTransId="{42AAA7CB-4C78-482C-B9CA-06AC6A90D32D}"/>
    <dgm:cxn modelId="{9C007382-7F08-4058-A979-5A488D599A62}" srcId="{B748B8ED-68C8-4015-B49C-193BD0A93F62}" destId="{614B67BB-E91A-4783-AA80-5F54FB702851}" srcOrd="0" destOrd="0" parTransId="{9484EBF9-C093-4925-A235-4F4755CB187B}" sibTransId="{7BE30FAE-843A-42ED-9D1A-4D3E5399B086}"/>
    <dgm:cxn modelId="{DA38E9AC-633C-4EAC-A41B-A751932A2510}" type="presOf" srcId="{82DD466A-7553-4FC2-8EEB-E10D9938E8CF}" destId="{1A0D3852-1CD6-4253-AC62-A411DE1825F5}" srcOrd="0" destOrd="0" presId="urn:microsoft.com/office/officeart/2005/8/layout/chevron1"/>
    <dgm:cxn modelId="{E6E2F93E-FDA8-407B-A6E2-3966696423A9}" srcId="{B748B8ED-68C8-4015-B49C-193BD0A93F62}" destId="{82DD466A-7553-4FC2-8EEB-E10D9938E8CF}" srcOrd="1" destOrd="0" parTransId="{7BC8E953-3607-4EFE-AA8B-B3874C930C4E}" sibTransId="{4A7AAE50-F62D-44C4-9084-E303DD033733}"/>
    <dgm:cxn modelId="{7DAD0850-8A61-4B6C-9827-2DD802B3B26C}" type="presOf" srcId="{1FF6BD4D-54FF-4E93-AE81-0347822D654C}" destId="{945B539E-30E6-4784-9B72-A5627F7CDC56}" srcOrd="0" destOrd="0" presId="urn:microsoft.com/office/officeart/2005/8/layout/chevron1"/>
    <dgm:cxn modelId="{D74A6509-E3D9-4FF1-86BE-901F60385AB3}" type="presOf" srcId="{B748B8ED-68C8-4015-B49C-193BD0A93F62}" destId="{7815EF76-817F-4C2F-BEF6-8404D169DAF6}" srcOrd="0" destOrd="0" presId="urn:microsoft.com/office/officeart/2005/8/layout/chevron1"/>
    <dgm:cxn modelId="{D5B68579-07E3-4B1F-B4CF-DE929A765235}" type="presParOf" srcId="{7815EF76-817F-4C2F-BEF6-8404D169DAF6}" destId="{356E6A36-5AAB-4641-BA30-74A5E322A5CE}" srcOrd="0" destOrd="0" presId="urn:microsoft.com/office/officeart/2005/8/layout/chevron1"/>
    <dgm:cxn modelId="{A4558E04-1BE7-483C-8BB4-11990710C254}" type="presParOf" srcId="{7815EF76-817F-4C2F-BEF6-8404D169DAF6}" destId="{71CD9528-32EE-4ED5-A616-1C9342850EDE}" srcOrd="1" destOrd="0" presId="urn:microsoft.com/office/officeart/2005/8/layout/chevron1"/>
    <dgm:cxn modelId="{7EAFE780-A5A6-4063-81BD-1362DD368E5F}" type="presParOf" srcId="{7815EF76-817F-4C2F-BEF6-8404D169DAF6}" destId="{1A0D3852-1CD6-4253-AC62-A411DE1825F5}" srcOrd="2" destOrd="0" presId="urn:microsoft.com/office/officeart/2005/8/layout/chevron1"/>
    <dgm:cxn modelId="{B425C550-A9CD-4A9C-AFC2-4085040ED623}" type="presParOf" srcId="{7815EF76-817F-4C2F-BEF6-8404D169DAF6}" destId="{08CE03EB-0C91-4646-8A82-BC2B7230DB40}" srcOrd="3" destOrd="0" presId="urn:microsoft.com/office/officeart/2005/8/layout/chevron1"/>
    <dgm:cxn modelId="{6E131DC4-71DD-425F-A19E-CAFC426A5CE6}" type="presParOf" srcId="{7815EF76-817F-4C2F-BEF6-8404D169DAF6}" destId="{945B539E-30E6-4784-9B72-A5627F7CDC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C1E27F-FB78-428F-B9AF-0938D712409C}" type="doc">
      <dgm:prSet loTypeId="urn:microsoft.com/office/officeart/2005/8/layout/cycle2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D8FFE175-5134-4E3F-8368-1E57CF84514C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cs-CZ" dirty="0" smtClean="0"/>
            <a:t>Zelenina</a:t>
          </a:r>
        </a:p>
        <a:p>
          <a:r>
            <a:rPr lang="cs-CZ" dirty="0" smtClean="0"/>
            <a:t>Ovoce</a:t>
          </a:r>
        </a:p>
        <a:p>
          <a:r>
            <a:rPr lang="cs-CZ" dirty="0" smtClean="0"/>
            <a:t>Celozrnné pečivo</a:t>
          </a:r>
        </a:p>
        <a:p>
          <a:r>
            <a:rPr lang="cs-CZ" dirty="0" smtClean="0"/>
            <a:t>Mléčné produkty</a:t>
          </a:r>
        </a:p>
        <a:p>
          <a:r>
            <a:rPr lang="cs-CZ" dirty="0" smtClean="0"/>
            <a:t>Světlé maso</a:t>
          </a:r>
          <a:endParaRPr lang="cs-CZ" dirty="0"/>
        </a:p>
      </dgm:t>
    </dgm:pt>
    <dgm:pt modelId="{E2A8AD60-7AAE-4DA2-8E7E-5CA320B86F90}" type="parTrans" cxnId="{7246A186-0A18-4D3F-B447-7F6BA419A081}">
      <dgm:prSet/>
      <dgm:spPr/>
      <dgm:t>
        <a:bodyPr/>
        <a:lstStyle/>
        <a:p>
          <a:endParaRPr lang="cs-CZ"/>
        </a:p>
      </dgm:t>
    </dgm:pt>
    <dgm:pt modelId="{F202F241-2137-48EF-A091-1105F92F833B}" type="sibTrans" cxnId="{7246A186-0A18-4D3F-B447-7F6BA419A081}">
      <dgm:prSet/>
      <dgm:spPr>
        <a:noFill/>
      </dgm:spPr>
      <dgm:t>
        <a:bodyPr/>
        <a:lstStyle/>
        <a:p>
          <a:endParaRPr lang="cs-CZ"/>
        </a:p>
      </dgm:t>
    </dgm:pt>
    <dgm:pt modelId="{3CD839C8-C55F-41A7-8246-F89C47952BC6}">
      <dgm:prSet phldrT="[Text]"/>
      <dgm:spPr>
        <a:solidFill>
          <a:schemeClr val="accent6"/>
        </a:solidFill>
      </dgm:spPr>
      <dgm:t>
        <a:bodyPr/>
        <a:lstStyle/>
        <a:p>
          <a:r>
            <a:rPr lang="cs-CZ" dirty="0" smtClean="0"/>
            <a:t>Brambůrky</a:t>
          </a:r>
        </a:p>
        <a:p>
          <a:r>
            <a:rPr lang="cs-CZ" dirty="0" smtClean="0"/>
            <a:t>Čokolády s nízkým obsahem kakaa</a:t>
          </a:r>
        </a:p>
        <a:p>
          <a:r>
            <a:rPr lang="cs-CZ" dirty="0" smtClean="0"/>
            <a:t>Instantní polévky</a:t>
          </a:r>
          <a:endParaRPr lang="cs-CZ" dirty="0"/>
        </a:p>
      </dgm:t>
    </dgm:pt>
    <dgm:pt modelId="{E98D1AF9-A033-4DEB-A82C-40F4A5ECCEBB}" type="parTrans" cxnId="{E04FD219-5435-4E8F-91DB-8C394CCA0BB3}">
      <dgm:prSet/>
      <dgm:spPr/>
      <dgm:t>
        <a:bodyPr/>
        <a:lstStyle/>
        <a:p>
          <a:endParaRPr lang="cs-CZ"/>
        </a:p>
      </dgm:t>
    </dgm:pt>
    <dgm:pt modelId="{92B5816D-2E4A-41DD-A7CF-7D269ACAFE5F}" type="sibTrans" cxnId="{E04FD219-5435-4E8F-91DB-8C394CCA0BB3}">
      <dgm:prSet/>
      <dgm:spPr>
        <a:noFill/>
      </dgm:spPr>
      <dgm:t>
        <a:bodyPr/>
        <a:lstStyle/>
        <a:p>
          <a:endParaRPr lang="cs-CZ"/>
        </a:p>
      </dgm:t>
    </dgm:pt>
    <dgm:pt modelId="{7A1F6063-74CD-4EF7-83E3-19C382F75695}" type="pres">
      <dgm:prSet presAssocID="{FCC1E27F-FB78-428F-B9AF-0938D71240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85F1DE9-B7B4-4DD0-83E0-FD828F894B65}" type="pres">
      <dgm:prSet presAssocID="{D8FFE175-5134-4E3F-8368-1E57CF84514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ECCD26-4DDE-47B1-B59E-D612EAB18BDA}" type="pres">
      <dgm:prSet presAssocID="{F202F241-2137-48EF-A091-1105F92F833B}" presName="sibTrans" presStyleLbl="sibTrans2D1" presStyleIdx="0" presStyleCnt="2" custLinFactNeighborX="646" custLinFactNeighborY="6007"/>
      <dgm:spPr/>
      <dgm:t>
        <a:bodyPr/>
        <a:lstStyle/>
        <a:p>
          <a:endParaRPr lang="cs-CZ"/>
        </a:p>
      </dgm:t>
    </dgm:pt>
    <dgm:pt modelId="{D9EB5323-0433-47DB-AC94-5E0F4C7C3E14}" type="pres">
      <dgm:prSet presAssocID="{F202F241-2137-48EF-A091-1105F92F833B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F3A9D92F-A270-4165-B0F3-489581779D0C}" type="pres">
      <dgm:prSet presAssocID="{3CD839C8-C55F-41A7-8246-F89C47952BC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31674A-89F1-4C15-8066-2C867706C859}" type="pres">
      <dgm:prSet presAssocID="{92B5816D-2E4A-41DD-A7CF-7D269ACAFE5F}" presName="sibTrans" presStyleLbl="sibTrans2D1" presStyleIdx="1" presStyleCnt="2"/>
      <dgm:spPr/>
      <dgm:t>
        <a:bodyPr/>
        <a:lstStyle/>
        <a:p>
          <a:endParaRPr lang="cs-CZ"/>
        </a:p>
      </dgm:t>
    </dgm:pt>
    <dgm:pt modelId="{6ECC38E6-17C7-4524-B4D4-8686936CD1CD}" type="pres">
      <dgm:prSet presAssocID="{92B5816D-2E4A-41DD-A7CF-7D269ACAFE5F}" presName="connectorText" presStyleLbl="sibTrans2D1" presStyleIdx="1" presStyleCnt="2"/>
      <dgm:spPr/>
      <dgm:t>
        <a:bodyPr/>
        <a:lstStyle/>
        <a:p>
          <a:endParaRPr lang="cs-CZ"/>
        </a:p>
      </dgm:t>
    </dgm:pt>
  </dgm:ptLst>
  <dgm:cxnLst>
    <dgm:cxn modelId="{36882D5F-29C3-4993-99EA-107A058A9BF6}" type="presOf" srcId="{F202F241-2137-48EF-A091-1105F92F833B}" destId="{D9EB5323-0433-47DB-AC94-5E0F4C7C3E14}" srcOrd="1" destOrd="0" presId="urn:microsoft.com/office/officeart/2005/8/layout/cycle2"/>
    <dgm:cxn modelId="{A50AF58D-ABD3-4109-9F87-68B0967A32B9}" type="presOf" srcId="{92B5816D-2E4A-41DD-A7CF-7D269ACAFE5F}" destId="{6ECC38E6-17C7-4524-B4D4-8686936CD1CD}" srcOrd="1" destOrd="0" presId="urn:microsoft.com/office/officeart/2005/8/layout/cycle2"/>
    <dgm:cxn modelId="{B19BFB32-29B4-46B7-B744-7A16E8F8BF5E}" type="presOf" srcId="{FCC1E27F-FB78-428F-B9AF-0938D712409C}" destId="{7A1F6063-74CD-4EF7-83E3-19C382F75695}" srcOrd="0" destOrd="0" presId="urn:microsoft.com/office/officeart/2005/8/layout/cycle2"/>
    <dgm:cxn modelId="{E04FD219-5435-4E8F-91DB-8C394CCA0BB3}" srcId="{FCC1E27F-FB78-428F-B9AF-0938D712409C}" destId="{3CD839C8-C55F-41A7-8246-F89C47952BC6}" srcOrd="1" destOrd="0" parTransId="{E98D1AF9-A033-4DEB-A82C-40F4A5ECCEBB}" sibTransId="{92B5816D-2E4A-41DD-A7CF-7D269ACAFE5F}"/>
    <dgm:cxn modelId="{40D71219-BE1F-4A88-9D1F-8D92DC1B0E24}" type="presOf" srcId="{F202F241-2137-48EF-A091-1105F92F833B}" destId="{8DECCD26-4DDE-47B1-B59E-D612EAB18BDA}" srcOrd="0" destOrd="0" presId="urn:microsoft.com/office/officeart/2005/8/layout/cycle2"/>
    <dgm:cxn modelId="{3DAFF1AD-5CC8-4ED7-BBCB-AA4A3BC235B4}" type="presOf" srcId="{3CD839C8-C55F-41A7-8246-F89C47952BC6}" destId="{F3A9D92F-A270-4165-B0F3-489581779D0C}" srcOrd="0" destOrd="0" presId="urn:microsoft.com/office/officeart/2005/8/layout/cycle2"/>
    <dgm:cxn modelId="{B03E7C39-2552-4F8E-8D95-EFC6700E711F}" type="presOf" srcId="{D8FFE175-5134-4E3F-8368-1E57CF84514C}" destId="{E85F1DE9-B7B4-4DD0-83E0-FD828F894B65}" srcOrd="0" destOrd="0" presId="urn:microsoft.com/office/officeart/2005/8/layout/cycle2"/>
    <dgm:cxn modelId="{C68910F8-CA6F-4550-92C3-360E5B4782CC}" type="presOf" srcId="{92B5816D-2E4A-41DD-A7CF-7D269ACAFE5F}" destId="{A131674A-89F1-4C15-8066-2C867706C859}" srcOrd="0" destOrd="0" presId="urn:microsoft.com/office/officeart/2005/8/layout/cycle2"/>
    <dgm:cxn modelId="{7246A186-0A18-4D3F-B447-7F6BA419A081}" srcId="{FCC1E27F-FB78-428F-B9AF-0938D712409C}" destId="{D8FFE175-5134-4E3F-8368-1E57CF84514C}" srcOrd="0" destOrd="0" parTransId="{E2A8AD60-7AAE-4DA2-8E7E-5CA320B86F90}" sibTransId="{F202F241-2137-48EF-A091-1105F92F833B}"/>
    <dgm:cxn modelId="{637DD3E7-6395-4C23-91E9-254B91E0C544}" type="presParOf" srcId="{7A1F6063-74CD-4EF7-83E3-19C382F75695}" destId="{E85F1DE9-B7B4-4DD0-83E0-FD828F894B65}" srcOrd="0" destOrd="0" presId="urn:microsoft.com/office/officeart/2005/8/layout/cycle2"/>
    <dgm:cxn modelId="{A02B07F5-DAE9-4329-92A8-761CF3FE4A55}" type="presParOf" srcId="{7A1F6063-74CD-4EF7-83E3-19C382F75695}" destId="{8DECCD26-4DDE-47B1-B59E-D612EAB18BDA}" srcOrd="1" destOrd="0" presId="urn:microsoft.com/office/officeart/2005/8/layout/cycle2"/>
    <dgm:cxn modelId="{DD245838-42AE-46DF-8BFB-3C3B2452EB7E}" type="presParOf" srcId="{8DECCD26-4DDE-47B1-B59E-D612EAB18BDA}" destId="{D9EB5323-0433-47DB-AC94-5E0F4C7C3E14}" srcOrd="0" destOrd="0" presId="urn:microsoft.com/office/officeart/2005/8/layout/cycle2"/>
    <dgm:cxn modelId="{C0E86754-DA7D-4FD2-B97E-C5A717121C18}" type="presParOf" srcId="{7A1F6063-74CD-4EF7-83E3-19C382F75695}" destId="{F3A9D92F-A270-4165-B0F3-489581779D0C}" srcOrd="2" destOrd="0" presId="urn:microsoft.com/office/officeart/2005/8/layout/cycle2"/>
    <dgm:cxn modelId="{DB21B702-19CA-485A-9640-C8414150ABC4}" type="presParOf" srcId="{7A1F6063-74CD-4EF7-83E3-19C382F75695}" destId="{A131674A-89F1-4C15-8066-2C867706C859}" srcOrd="3" destOrd="0" presId="urn:microsoft.com/office/officeart/2005/8/layout/cycle2"/>
    <dgm:cxn modelId="{18474558-9E13-4E52-A33A-1F589C75EB28}" type="presParOf" srcId="{A131674A-89F1-4C15-8066-2C867706C859}" destId="{6ECC38E6-17C7-4524-B4D4-8686936CD1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402CD3-095C-4E42-AA08-2431B6C426F1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BC3676E7-1045-46A4-8E4D-01FCE62862F1}">
      <dgm:prSet phldrT="[Text]"/>
      <dgm:spPr/>
      <dgm:t>
        <a:bodyPr/>
        <a:lstStyle/>
        <a:p>
          <a:r>
            <a:rPr lang="cs-CZ" dirty="0" smtClean="0"/>
            <a:t>Ráno snídaně – nejdůležitější pokrm dne</a:t>
          </a:r>
          <a:endParaRPr lang="cs-CZ" dirty="0"/>
        </a:p>
      </dgm:t>
    </dgm:pt>
    <dgm:pt modelId="{E7C573A9-3421-45F6-A078-756CD539B029}" type="parTrans" cxnId="{45196BC9-4B27-4202-A6F7-21A441D8C80C}">
      <dgm:prSet/>
      <dgm:spPr/>
      <dgm:t>
        <a:bodyPr/>
        <a:lstStyle/>
        <a:p>
          <a:endParaRPr lang="cs-CZ"/>
        </a:p>
      </dgm:t>
    </dgm:pt>
    <dgm:pt modelId="{5D4AED66-72A1-4989-9A87-EF764667D5AD}" type="sibTrans" cxnId="{45196BC9-4B27-4202-A6F7-21A441D8C80C}">
      <dgm:prSet/>
      <dgm:spPr/>
      <dgm:t>
        <a:bodyPr/>
        <a:lstStyle/>
        <a:p>
          <a:endParaRPr lang="cs-CZ"/>
        </a:p>
      </dgm:t>
    </dgm:pt>
    <dgm:pt modelId="{869D15A6-4D67-47E6-80A2-5F0942415857}">
      <dgm:prSet phldrT="[Text]"/>
      <dgm:spPr/>
      <dgm:t>
        <a:bodyPr/>
        <a:lstStyle/>
        <a:p>
          <a:r>
            <a:rPr lang="cs-CZ" dirty="0" smtClean="0"/>
            <a:t>Dopoledne svačina – měla by být lehká a malá</a:t>
          </a:r>
          <a:endParaRPr lang="cs-CZ" dirty="0"/>
        </a:p>
      </dgm:t>
    </dgm:pt>
    <dgm:pt modelId="{0E8433A3-9C82-4F90-B02F-42B449EE2295}" type="parTrans" cxnId="{3353FFA2-4E56-4B3A-8CF3-66DDD426EEE4}">
      <dgm:prSet/>
      <dgm:spPr/>
      <dgm:t>
        <a:bodyPr/>
        <a:lstStyle/>
        <a:p>
          <a:endParaRPr lang="cs-CZ"/>
        </a:p>
      </dgm:t>
    </dgm:pt>
    <dgm:pt modelId="{257D3EB0-0A3A-4E6E-9E77-252E7738F07A}" type="sibTrans" cxnId="{3353FFA2-4E56-4B3A-8CF3-66DDD426EEE4}">
      <dgm:prSet/>
      <dgm:spPr/>
      <dgm:t>
        <a:bodyPr/>
        <a:lstStyle/>
        <a:p>
          <a:endParaRPr lang="cs-CZ"/>
        </a:p>
      </dgm:t>
    </dgm:pt>
    <dgm:pt modelId="{E2A55DF7-A864-4DD6-92D7-E5844A2622FB}">
      <dgm:prSet phldrT="[Text]"/>
      <dgm:spPr/>
      <dgm:t>
        <a:bodyPr/>
        <a:lstStyle/>
        <a:p>
          <a:r>
            <a:rPr lang="cs-CZ" dirty="0" smtClean="0"/>
            <a:t>Odpoledne oběd – nejlépe teplý</a:t>
          </a:r>
          <a:endParaRPr lang="cs-CZ" dirty="0"/>
        </a:p>
      </dgm:t>
    </dgm:pt>
    <dgm:pt modelId="{09EDDF90-4E91-45CA-BA78-CECD86643E00}" type="parTrans" cxnId="{C09B0D01-CB55-430F-92EB-248335869896}">
      <dgm:prSet/>
      <dgm:spPr/>
      <dgm:t>
        <a:bodyPr/>
        <a:lstStyle/>
        <a:p>
          <a:endParaRPr lang="cs-CZ"/>
        </a:p>
      </dgm:t>
    </dgm:pt>
    <dgm:pt modelId="{963DD93F-64EA-4AC0-A072-F7E6110C1C53}" type="sibTrans" cxnId="{C09B0D01-CB55-430F-92EB-248335869896}">
      <dgm:prSet/>
      <dgm:spPr/>
      <dgm:t>
        <a:bodyPr/>
        <a:lstStyle/>
        <a:p>
          <a:endParaRPr lang="cs-CZ"/>
        </a:p>
      </dgm:t>
    </dgm:pt>
    <dgm:pt modelId="{FCFDFEB9-4B8F-467A-A1D5-0C5758339FF0}" type="pres">
      <dgm:prSet presAssocID="{AF402CD3-095C-4E42-AA08-2431B6C426F1}" presName="Name0" presStyleCnt="0">
        <dgm:presLayoutVars>
          <dgm:dir/>
          <dgm:animLvl val="lvl"/>
          <dgm:resizeHandles val="exact"/>
        </dgm:presLayoutVars>
      </dgm:prSet>
      <dgm:spPr/>
    </dgm:pt>
    <dgm:pt modelId="{6DF578C8-59AF-4556-9303-9429541E1543}" type="pres">
      <dgm:prSet presAssocID="{BC3676E7-1045-46A4-8E4D-01FCE62862F1}" presName="parTxOnly" presStyleLbl="node1" presStyleIdx="0" presStyleCnt="3" custScaleY="100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55F30E-2B68-4E72-A594-8A856FB91DD3}" type="pres">
      <dgm:prSet presAssocID="{5D4AED66-72A1-4989-9A87-EF764667D5AD}" presName="parTxOnlySpace" presStyleCnt="0"/>
      <dgm:spPr/>
    </dgm:pt>
    <dgm:pt modelId="{C659521F-041D-47BF-A662-32DA20498457}" type="pres">
      <dgm:prSet presAssocID="{869D15A6-4D67-47E6-80A2-5F094241585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DFB293-CC02-474A-A13F-B96573A00671}" type="pres">
      <dgm:prSet presAssocID="{257D3EB0-0A3A-4E6E-9E77-252E7738F07A}" presName="parTxOnlySpace" presStyleCnt="0"/>
      <dgm:spPr/>
    </dgm:pt>
    <dgm:pt modelId="{E94A217D-C34A-47C0-8348-1C8D722CEDEE}" type="pres">
      <dgm:prSet presAssocID="{E2A55DF7-A864-4DD6-92D7-E5844A2622F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4924505-87F4-4149-8A34-406D8EADB82A}" type="presOf" srcId="{AF402CD3-095C-4E42-AA08-2431B6C426F1}" destId="{FCFDFEB9-4B8F-467A-A1D5-0C5758339FF0}" srcOrd="0" destOrd="0" presId="urn:microsoft.com/office/officeart/2005/8/layout/chevron1"/>
    <dgm:cxn modelId="{C09B0D01-CB55-430F-92EB-248335869896}" srcId="{AF402CD3-095C-4E42-AA08-2431B6C426F1}" destId="{E2A55DF7-A864-4DD6-92D7-E5844A2622FB}" srcOrd="2" destOrd="0" parTransId="{09EDDF90-4E91-45CA-BA78-CECD86643E00}" sibTransId="{963DD93F-64EA-4AC0-A072-F7E6110C1C53}"/>
    <dgm:cxn modelId="{12F1E325-79EE-48A3-9428-D005455C0B78}" type="presOf" srcId="{869D15A6-4D67-47E6-80A2-5F0942415857}" destId="{C659521F-041D-47BF-A662-32DA20498457}" srcOrd="0" destOrd="0" presId="urn:microsoft.com/office/officeart/2005/8/layout/chevron1"/>
    <dgm:cxn modelId="{DA81A993-97F9-45E7-8CD5-46EE32EA9279}" type="presOf" srcId="{E2A55DF7-A864-4DD6-92D7-E5844A2622FB}" destId="{E94A217D-C34A-47C0-8348-1C8D722CEDEE}" srcOrd="0" destOrd="0" presId="urn:microsoft.com/office/officeart/2005/8/layout/chevron1"/>
    <dgm:cxn modelId="{45196BC9-4B27-4202-A6F7-21A441D8C80C}" srcId="{AF402CD3-095C-4E42-AA08-2431B6C426F1}" destId="{BC3676E7-1045-46A4-8E4D-01FCE62862F1}" srcOrd="0" destOrd="0" parTransId="{E7C573A9-3421-45F6-A078-756CD539B029}" sibTransId="{5D4AED66-72A1-4989-9A87-EF764667D5AD}"/>
    <dgm:cxn modelId="{3353FFA2-4E56-4B3A-8CF3-66DDD426EEE4}" srcId="{AF402CD3-095C-4E42-AA08-2431B6C426F1}" destId="{869D15A6-4D67-47E6-80A2-5F0942415857}" srcOrd="1" destOrd="0" parTransId="{0E8433A3-9C82-4F90-B02F-42B449EE2295}" sibTransId="{257D3EB0-0A3A-4E6E-9E77-252E7738F07A}"/>
    <dgm:cxn modelId="{3DF6A70A-27D0-4250-86B3-135852D641E4}" type="presOf" srcId="{BC3676E7-1045-46A4-8E4D-01FCE62862F1}" destId="{6DF578C8-59AF-4556-9303-9429541E1543}" srcOrd="0" destOrd="0" presId="urn:microsoft.com/office/officeart/2005/8/layout/chevron1"/>
    <dgm:cxn modelId="{A2FA8D19-EB0D-483A-9EF1-01EBC93A0139}" type="presParOf" srcId="{FCFDFEB9-4B8F-467A-A1D5-0C5758339FF0}" destId="{6DF578C8-59AF-4556-9303-9429541E1543}" srcOrd="0" destOrd="0" presId="urn:microsoft.com/office/officeart/2005/8/layout/chevron1"/>
    <dgm:cxn modelId="{C4CEEA8F-A82D-4989-84F5-E3A2395F9F9E}" type="presParOf" srcId="{FCFDFEB9-4B8F-467A-A1D5-0C5758339FF0}" destId="{D355F30E-2B68-4E72-A594-8A856FB91DD3}" srcOrd="1" destOrd="0" presId="urn:microsoft.com/office/officeart/2005/8/layout/chevron1"/>
    <dgm:cxn modelId="{1D5B88D7-4B63-44D3-9C37-5230BB9EF94B}" type="presParOf" srcId="{FCFDFEB9-4B8F-467A-A1D5-0C5758339FF0}" destId="{C659521F-041D-47BF-A662-32DA20498457}" srcOrd="2" destOrd="0" presId="urn:microsoft.com/office/officeart/2005/8/layout/chevron1"/>
    <dgm:cxn modelId="{B1168624-BBBC-43D6-B8E3-2CD3CD1A9DB1}" type="presParOf" srcId="{FCFDFEB9-4B8F-467A-A1D5-0C5758339FF0}" destId="{05DFB293-CC02-474A-A13F-B96573A00671}" srcOrd="3" destOrd="0" presId="urn:microsoft.com/office/officeart/2005/8/layout/chevron1"/>
    <dgm:cxn modelId="{66473F54-6F5C-4C3C-A3EA-00450DBBAD5D}" type="presParOf" srcId="{FCFDFEB9-4B8F-467A-A1D5-0C5758339FF0}" destId="{E94A217D-C34A-47C0-8348-1C8D722CEDE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02CD3-095C-4E42-AA08-2431B6C426F1}" type="doc">
      <dgm:prSet loTypeId="urn:microsoft.com/office/officeart/2005/8/layout/chevron1" loCatId="process" qsTypeId="urn:microsoft.com/office/officeart/2005/8/quickstyle/simple4" qsCatId="simple" csTypeId="urn:microsoft.com/office/officeart/2005/8/colors/colorful4" csCatId="colorful" phldr="1"/>
      <dgm:spPr/>
    </dgm:pt>
    <dgm:pt modelId="{BC3676E7-1045-46A4-8E4D-01FCE62862F1}">
      <dgm:prSet phldrT="[Text]"/>
      <dgm:spPr/>
      <dgm:t>
        <a:bodyPr/>
        <a:lstStyle/>
        <a:p>
          <a:r>
            <a:rPr lang="cs-CZ" dirty="0" smtClean="0"/>
            <a:t>Odpolední svačina – například ovoce</a:t>
          </a:r>
          <a:endParaRPr lang="cs-CZ" dirty="0"/>
        </a:p>
      </dgm:t>
    </dgm:pt>
    <dgm:pt modelId="{E7C573A9-3421-45F6-A078-756CD539B029}" type="parTrans" cxnId="{45196BC9-4B27-4202-A6F7-21A441D8C80C}">
      <dgm:prSet/>
      <dgm:spPr/>
      <dgm:t>
        <a:bodyPr/>
        <a:lstStyle/>
        <a:p>
          <a:endParaRPr lang="cs-CZ"/>
        </a:p>
      </dgm:t>
    </dgm:pt>
    <dgm:pt modelId="{5D4AED66-72A1-4989-9A87-EF764667D5AD}" type="sibTrans" cxnId="{45196BC9-4B27-4202-A6F7-21A441D8C80C}">
      <dgm:prSet/>
      <dgm:spPr/>
      <dgm:t>
        <a:bodyPr/>
        <a:lstStyle/>
        <a:p>
          <a:endParaRPr lang="cs-CZ"/>
        </a:p>
      </dgm:t>
    </dgm:pt>
    <dgm:pt modelId="{E2A55DF7-A864-4DD6-92D7-E5844A2622FB}">
      <dgm:prSet phldrT="[Text]"/>
      <dgm:spPr/>
      <dgm:t>
        <a:bodyPr/>
        <a:lstStyle/>
        <a:p>
          <a:r>
            <a:rPr lang="cs-CZ" dirty="0" smtClean="0"/>
            <a:t>Večer večeře – také nejlépe teplá</a:t>
          </a:r>
          <a:endParaRPr lang="cs-CZ" dirty="0"/>
        </a:p>
      </dgm:t>
    </dgm:pt>
    <dgm:pt modelId="{09EDDF90-4E91-45CA-BA78-CECD86643E00}" type="parTrans" cxnId="{C09B0D01-CB55-430F-92EB-248335869896}">
      <dgm:prSet/>
      <dgm:spPr/>
      <dgm:t>
        <a:bodyPr/>
        <a:lstStyle/>
        <a:p>
          <a:endParaRPr lang="cs-CZ"/>
        </a:p>
      </dgm:t>
    </dgm:pt>
    <dgm:pt modelId="{963DD93F-64EA-4AC0-A072-F7E6110C1C53}" type="sibTrans" cxnId="{C09B0D01-CB55-430F-92EB-248335869896}">
      <dgm:prSet/>
      <dgm:spPr/>
      <dgm:t>
        <a:bodyPr/>
        <a:lstStyle/>
        <a:p>
          <a:endParaRPr lang="cs-CZ"/>
        </a:p>
      </dgm:t>
    </dgm:pt>
    <dgm:pt modelId="{FCFDFEB9-4B8F-467A-A1D5-0C5758339FF0}" type="pres">
      <dgm:prSet presAssocID="{AF402CD3-095C-4E42-AA08-2431B6C426F1}" presName="Name0" presStyleCnt="0">
        <dgm:presLayoutVars>
          <dgm:dir/>
          <dgm:animLvl val="lvl"/>
          <dgm:resizeHandles val="exact"/>
        </dgm:presLayoutVars>
      </dgm:prSet>
      <dgm:spPr/>
    </dgm:pt>
    <dgm:pt modelId="{6DF578C8-59AF-4556-9303-9429541E1543}" type="pres">
      <dgm:prSet presAssocID="{BC3676E7-1045-46A4-8E4D-01FCE62862F1}" presName="parTxOnly" presStyleLbl="node1" presStyleIdx="0" presStyleCnt="2" custScaleY="100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55F30E-2B68-4E72-A594-8A856FB91DD3}" type="pres">
      <dgm:prSet presAssocID="{5D4AED66-72A1-4989-9A87-EF764667D5AD}" presName="parTxOnlySpace" presStyleCnt="0"/>
      <dgm:spPr/>
    </dgm:pt>
    <dgm:pt modelId="{E94A217D-C34A-47C0-8348-1C8D722CEDEE}" type="pres">
      <dgm:prSet presAssocID="{E2A55DF7-A864-4DD6-92D7-E5844A2622F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55AC968-45C5-4B57-8363-7F865BEC79A0}" type="presOf" srcId="{BC3676E7-1045-46A4-8E4D-01FCE62862F1}" destId="{6DF578C8-59AF-4556-9303-9429541E1543}" srcOrd="0" destOrd="0" presId="urn:microsoft.com/office/officeart/2005/8/layout/chevron1"/>
    <dgm:cxn modelId="{754544EE-05ED-490F-B97E-F51FE3ECAF8A}" type="presOf" srcId="{E2A55DF7-A864-4DD6-92D7-E5844A2622FB}" destId="{E94A217D-C34A-47C0-8348-1C8D722CEDEE}" srcOrd="0" destOrd="0" presId="urn:microsoft.com/office/officeart/2005/8/layout/chevron1"/>
    <dgm:cxn modelId="{C09B0D01-CB55-430F-92EB-248335869896}" srcId="{AF402CD3-095C-4E42-AA08-2431B6C426F1}" destId="{E2A55DF7-A864-4DD6-92D7-E5844A2622FB}" srcOrd="1" destOrd="0" parTransId="{09EDDF90-4E91-45CA-BA78-CECD86643E00}" sibTransId="{963DD93F-64EA-4AC0-A072-F7E6110C1C53}"/>
    <dgm:cxn modelId="{F7846420-B8FC-4F45-950F-0F1011FBF2A6}" type="presOf" srcId="{AF402CD3-095C-4E42-AA08-2431B6C426F1}" destId="{FCFDFEB9-4B8F-467A-A1D5-0C5758339FF0}" srcOrd="0" destOrd="0" presId="urn:microsoft.com/office/officeart/2005/8/layout/chevron1"/>
    <dgm:cxn modelId="{45196BC9-4B27-4202-A6F7-21A441D8C80C}" srcId="{AF402CD3-095C-4E42-AA08-2431B6C426F1}" destId="{BC3676E7-1045-46A4-8E4D-01FCE62862F1}" srcOrd="0" destOrd="0" parTransId="{E7C573A9-3421-45F6-A078-756CD539B029}" sibTransId="{5D4AED66-72A1-4989-9A87-EF764667D5AD}"/>
    <dgm:cxn modelId="{15D956AA-3BB3-4ADD-B485-2BC9DCA44107}" type="presParOf" srcId="{FCFDFEB9-4B8F-467A-A1D5-0C5758339FF0}" destId="{6DF578C8-59AF-4556-9303-9429541E1543}" srcOrd="0" destOrd="0" presId="urn:microsoft.com/office/officeart/2005/8/layout/chevron1"/>
    <dgm:cxn modelId="{347C13C1-3EB9-4794-B23E-2D5FDB26BE6C}" type="presParOf" srcId="{FCFDFEB9-4B8F-467A-A1D5-0C5758339FF0}" destId="{D355F30E-2B68-4E72-A594-8A856FB91DD3}" srcOrd="1" destOrd="0" presId="urn:microsoft.com/office/officeart/2005/8/layout/chevron1"/>
    <dgm:cxn modelId="{EA440353-CFB7-4179-866C-A0E00BDEAF1D}" type="presParOf" srcId="{FCFDFEB9-4B8F-467A-A1D5-0C5758339FF0}" destId="{E94A217D-C34A-47C0-8348-1C8D722CEDE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34D309-5639-497C-956D-9E0D2D6346E2}" type="doc">
      <dgm:prSet loTypeId="urn:microsoft.com/office/officeart/2005/8/layout/cycle2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67A30DF4-9052-4BB1-A1B3-1FE5F25CE93C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cs-CZ" dirty="0" smtClean="0"/>
            <a:t>Nebudete často hodit k lékaři</a:t>
          </a:r>
        </a:p>
        <a:p>
          <a:r>
            <a:rPr lang="cs-CZ" dirty="0" smtClean="0"/>
            <a:t>Pravděpodobně budete žít déle</a:t>
          </a:r>
        </a:p>
        <a:p>
          <a:r>
            <a:rPr lang="cs-CZ" dirty="0" smtClean="0"/>
            <a:t>Budete se cítit skvěle</a:t>
          </a:r>
        </a:p>
        <a:p>
          <a:endParaRPr lang="cs-CZ" dirty="0"/>
        </a:p>
      </dgm:t>
    </dgm:pt>
    <dgm:pt modelId="{5FF40773-7ABF-4E60-BEED-136803DD8C72}" type="parTrans" cxnId="{362E5755-4BF6-4F53-8A12-60719207B944}">
      <dgm:prSet/>
      <dgm:spPr/>
      <dgm:t>
        <a:bodyPr/>
        <a:lstStyle/>
        <a:p>
          <a:endParaRPr lang="cs-CZ"/>
        </a:p>
      </dgm:t>
    </dgm:pt>
    <dgm:pt modelId="{4CAE56E9-60E3-412D-B010-BD4541C4F1A2}" type="sibTrans" cxnId="{362E5755-4BF6-4F53-8A12-60719207B944}">
      <dgm:prSet/>
      <dgm:spPr>
        <a:noFill/>
      </dgm:spPr>
      <dgm:t>
        <a:bodyPr/>
        <a:lstStyle/>
        <a:p>
          <a:endParaRPr lang="cs-CZ"/>
        </a:p>
      </dgm:t>
    </dgm:pt>
    <dgm:pt modelId="{932BE36A-B49F-4098-AA75-17C55416ABC9}">
      <dgm:prSet phldrT="[Text]"/>
      <dgm:spPr>
        <a:solidFill>
          <a:schemeClr val="accent6"/>
        </a:solidFill>
      </dgm:spPr>
      <dgm:t>
        <a:bodyPr/>
        <a:lstStyle/>
        <a:p>
          <a:r>
            <a:rPr lang="cs-CZ" dirty="0" smtClean="0"/>
            <a:t>Je třeba k tomu vynaložit trochu námahy</a:t>
          </a:r>
          <a:endParaRPr lang="cs-CZ" dirty="0"/>
        </a:p>
      </dgm:t>
    </dgm:pt>
    <dgm:pt modelId="{304D38EB-43A6-4BDB-A145-DB717790F476}" type="parTrans" cxnId="{E8FF7837-D633-4DF4-9629-754E1019AD67}">
      <dgm:prSet/>
      <dgm:spPr/>
      <dgm:t>
        <a:bodyPr/>
        <a:lstStyle/>
        <a:p>
          <a:endParaRPr lang="cs-CZ"/>
        </a:p>
      </dgm:t>
    </dgm:pt>
    <dgm:pt modelId="{F8F62423-2FF3-4425-96EA-667736C5834E}" type="sibTrans" cxnId="{E8FF7837-D633-4DF4-9629-754E1019AD67}">
      <dgm:prSet/>
      <dgm:spPr>
        <a:noFill/>
      </dgm:spPr>
      <dgm:t>
        <a:bodyPr/>
        <a:lstStyle/>
        <a:p>
          <a:endParaRPr lang="cs-CZ"/>
        </a:p>
      </dgm:t>
    </dgm:pt>
    <dgm:pt modelId="{2E2F544D-8EA2-4974-908D-94A07FBCD8EC}" type="pres">
      <dgm:prSet presAssocID="{F534D309-5639-497C-956D-9E0D2D6346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8B9F12E-EB0B-4094-A54A-978AB26B279B}" type="pres">
      <dgm:prSet presAssocID="{67A30DF4-9052-4BB1-A1B3-1FE5F25CE93C}" presName="node" presStyleLbl="node1" presStyleIdx="0" presStyleCnt="2" custRadScaleRad="99839" custRadScaleInc="-70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CF7376-6315-4B87-9798-3947DDCC9D15}" type="pres">
      <dgm:prSet presAssocID="{4CAE56E9-60E3-412D-B010-BD4541C4F1A2}" presName="sibTrans" presStyleLbl="sibTrans2D1" presStyleIdx="0" presStyleCnt="2"/>
      <dgm:spPr/>
      <dgm:t>
        <a:bodyPr/>
        <a:lstStyle/>
        <a:p>
          <a:endParaRPr lang="cs-CZ"/>
        </a:p>
      </dgm:t>
    </dgm:pt>
    <dgm:pt modelId="{519C85E5-E540-42DA-AD99-979BE97D2016}" type="pres">
      <dgm:prSet presAssocID="{4CAE56E9-60E3-412D-B010-BD4541C4F1A2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F5B79846-E76B-483D-88EA-3E1714D46F8B}" type="pres">
      <dgm:prSet presAssocID="{932BE36A-B49F-4098-AA75-17C55416ABC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6DFAB8-3731-46F2-B5E0-040C22462DBA}" type="pres">
      <dgm:prSet presAssocID="{F8F62423-2FF3-4425-96EA-667736C5834E}" presName="sibTrans" presStyleLbl="sibTrans2D1" presStyleIdx="1" presStyleCnt="2"/>
      <dgm:spPr/>
      <dgm:t>
        <a:bodyPr/>
        <a:lstStyle/>
        <a:p>
          <a:endParaRPr lang="cs-CZ"/>
        </a:p>
      </dgm:t>
    </dgm:pt>
    <dgm:pt modelId="{F1F1B5A9-EBFB-4A44-ADE8-E7E4B0C8965A}" type="pres">
      <dgm:prSet presAssocID="{F8F62423-2FF3-4425-96EA-667736C5834E}" presName="connectorText" presStyleLbl="sibTrans2D1" presStyleIdx="1" presStyleCnt="2"/>
      <dgm:spPr/>
      <dgm:t>
        <a:bodyPr/>
        <a:lstStyle/>
        <a:p>
          <a:endParaRPr lang="cs-CZ"/>
        </a:p>
      </dgm:t>
    </dgm:pt>
  </dgm:ptLst>
  <dgm:cxnLst>
    <dgm:cxn modelId="{E8FF7837-D633-4DF4-9629-754E1019AD67}" srcId="{F534D309-5639-497C-956D-9E0D2D6346E2}" destId="{932BE36A-B49F-4098-AA75-17C55416ABC9}" srcOrd="1" destOrd="0" parTransId="{304D38EB-43A6-4BDB-A145-DB717790F476}" sibTransId="{F8F62423-2FF3-4425-96EA-667736C5834E}"/>
    <dgm:cxn modelId="{82EE611B-3E71-491A-831C-73330AB7EDAA}" type="presOf" srcId="{67A30DF4-9052-4BB1-A1B3-1FE5F25CE93C}" destId="{38B9F12E-EB0B-4094-A54A-978AB26B279B}" srcOrd="0" destOrd="0" presId="urn:microsoft.com/office/officeart/2005/8/layout/cycle2"/>
    <dgm:cxn modelId="{C14D1C2B-A3BE-4E1F-9E0E-147AC40B5DA2}" type="presOf" srcId="{4CAE56E9-60E3-412D-B010-BD4541C4F1A2}" destId="{A2CF7376-6315-4B87-9798-3947DDCC9D15}" srcOrd="0" destOrd="0" presId="urn:microsoft.com/office/officeart/2005/8/layout/cycle2"/>
    <dgm:cxn modelId="{56F76152-8B3E-4245-A4F2-E2F99716FCA8}" type="presOf" srcId="{F534D309-5639-497C-956D-9E0D2D6346E2}" destId="{2E2F544D-8EA2-4974-908D-94A07FBCD8EC}" srcOrd="0" destOrd="0" presId="urn:microsoft.com/office/officeart/2005/8/layout/cycle2"/>
    <dgm:cxn modelId="{E296C9C8-C5DA-47F2-B674-37D5480E5036}" type="presOf" srcId="{4CAE56E9-60E3-412D-B010-BD4541C4F1A2}" destId="{519C85E5-E540-42DA-AD99-979BE97D2016}" srcOrd="1" destOrd="0" presId="urn:microsoft.com/office/officeart/2005/8/layout/cycle2"/>
    <dgm:cxn modelId="{FBB5E27F-2F89-4C84-9B8D-380E6766496A}" type="presOf" srcId="{F8F62423-2FF3-4425-96EA-667736C5834E}" destId="{F1F1B5A9-EBFB-4A44-ADE8-E7E4B0C8965A}" srcOrd="1" destOrd="0" presId="urn:microsoft.com/office/officeart/2005/8/layout/cycle2"/>
    <dgm:cxn modelId="{FD78A57C-FCD3-4954-A444-E86C8A81051E}" type="presOf" srcId="{F8F62423-2FF3-4425-96EA-667736C5834E}" destId="{FC6DFAB8-3731-46F2-B5E0-040C22462DBA}" srcOrd="0" destOrd="0" presId="urn:microsoft.com/office/officeart/2005/8/layout/cycle2"/>
    <dgm:cxn modelId="{362E5755-4BF6-4F53-8A12-60719207B944}" srcId="{F534D309-5639-497C-956D-9E0D2D6346E2}" destId="{67A30DF4-9052-4BB1-A1B3-1FE5F25CE93C}" srcOrd="0" destOrd="0" parTransId="{5FF40773-7ABF-4E60-BEED-136803DD8C72}" sibTransId="{4CAE56E9-60E3-412D-B010-BD4541C4F1A2}"/>
    <dgm:cxn modelId="{2F3B7103-7234-43DB-8FB7-93E5A3D3B812}" type="presOf" srcId="{932BE36A-B49F-4098-AA75-17C55416ABC9}" destId="{F5B79846-E76B-483D-88EA-3E1714D46F8B}" srcOrd="0" destOrd="0" presId="urn:microsoft.com/office/officeart/2005/8/layout/cycle2"/>
    <dgm:cxn modelId="{A9112CCA-BB4B-4A9E-A89A-4DFFDE83F9B2}" type="presParOf" srcId="{2E2F544D-8EA2-4974-908D-94A07FBCD8EC}" destId="{38B9F12E-EB0B-4094-A54A-978AB26B279B}" srcOrd="0" destOrd="0" presId="urn:microsoft.com/office/officeart/2005/8/layout/cycle2"/>
    <dgm:cxn modelId="{8C9400D6-16F6-4381-BD51-CC197BED0431}" type="presParOf" srcId="{2E2F544D-8EA2-4974-908D-94A07FBCD8EC}" destId="{A2CF7376-6315-4B87-9798-3947DDCC9D15}" srcOrd="1" destOrd="0" presId="urn:microsoft.com/office/officeart/2005/8/layout/cycle2"/>
    <dgm:cxn modelId="{527D965F-43AF-4152-8FE7-ED5386CFDE3E}" type="presParOf" srcId="{A2CF7376-6315-4B87-9798-3947DDCC9D15}" destId="{519C85E5-E540-42DA-AD99-979BE97D2016}" srcOrd="0" destOrd="0" presId="urn:microsoft.com/office/officeart/2005/8/layout/cycle2"/>
    <dgm:cxn modelId="{348330E5-F0E9-4033-97D5-5F4EBC63FB23}" type="presParOf" srcId="{2E2F544D-8EA2-4974-908D-94A07FBCD8EC}" destId="{F5B79846-E76B-483D-88EA-3E1714D46F8B}" srcOrd="2" destOrd="0" presId="urn:microsoft.com/office/officeart/2005/8/layout/cycle2"/>
    <dgm:cxn modelId="{582EA2ED-F5BC-49D5-8F0D-99FDD9ED8A9D}" type="presParOf" srcId="{2E2F544D-8EA2-4974-908D-94A07FBCD8EC}" destId="{FC6DFAB8-3731-46F2-B5E0-040C22462DBA}" srcOrd="3" destOrd="0" presId="urn:microsoft.com/office/officeart/2005/8/layout/cycle2"/>
    <dgm:cxn modelId="{66F21D60-AFF7-4677-8918-53CF1CD8363A}" type="presParOf" srcId="{FC6DFAB8-3731-46F2-B5E0-040C22462DBA}" destId="{F1F1B5A9-EBFB-4A44-ADE8-E7E4B0C8965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03BC07-5632-4719-B9DC-AD7E758F731B}" type="doc">
      <dgm:prSet loTypeId="urn:microsoft.com/office/officeart/2005/8/layout/hierarchy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36396B18-D15F-4EF9-BB48-C42DB11C18B1}">
      <dgm:prSet phldrT="[Text]" custT="1"/>
      <dgm:spPr/>
      <dgm:t>
        <a:bodyPr/>
        <a:lstStyle/>
        <a:p>
          <a:r>
            <a:rPr lang="cs-CZ" sz="2400" dirty="0" smtClean="0"/>
            <a:t>www.louisrubstylist.com</a:t>
          </a:r>
          <a:endParaRPr lang="cs-CZ" sz="2400" dirty="0"/>
        </a:p>
      </dgm:t>
    </dgm:pt>
    <dgm:pt modelId="{8D118AE0-636A-4759-ABF5-DDD72F66D4A0}" type="parTrans" cxnId="{153D5019-F921-4BAF-9229-08D7CF046E03}">
      <dgm:prSet/>
      <dgm:spPr/>
      <dgm:t>
        <a:bodyPr/>
        <a:lstStyle/>
        <a:p>
          <a:endParaRPr lang="cs-CZ"/>
        </a:p>
      </dgm:t>
    </dgm:pt>
    <dgm:pt modelId="{D7EC718D-44F1-4B80-967E-393A30C11FAA}" type="sibTrans" cxnId="{153D5019-F921-4BAF-9229-08D7CF046E03}">
      <dgm:prSet/>
      <dgm:spPr/>
      <dgm:t>
        <a:bodyPr/>
        <a:lstStyle/>
        <a:p>
          <a:endParaRPr lang="cs-CZ"/>
        </a:p>
      </dgm:t>
    </dgm:pt>
    <dgm:pt modelId="{285D1916-51AC-4538-B8BE-F56D4C8C0999}">
      <dgm:prSet phldrT="[Text]"/>
      <dgm:spPr/>
      <dgm:t>
        <a:bodyPr/>
        <a:lstStyle/>
        <a:p>
          <a:r>
            <a:rPr lang="cs-CZ" dirty="0" smtClean="0"/>
            <a:t>zauraliyev.com</a:t>
          </a:r>
          <a:endParaRPr lang="cs-CZ" dirty="0"/>
        </a:p>
      </dgm:t>
    </dgm:pt>
    <dgm:pt modelId="{F33A1B53-1C5E-45F7-9E18-94BEE9BF7FC6}" type="parTrans" cxnId="{A98EF5C5-3201-4044-9C77-12A581D4863A}">
      <dgm:prSet/>
      <dgm:spPr/>
      <dgm:t>
        <a:bodyPr/>
        <a:lstStyle/>
        <a:p>
          <a:endParaRPr lang="cs-CZ"/>
        </a:p>
      </dgm:t>
    </dgm:pt>
    <dgm:pt modelId="{D2CBC15A-AFEC-4A58-B5C0-388D9C305837}" type="sibTrans" cxnId="{A98EF5C5-3201-4044-9C77-12A581D4863A}">
      <dgm:prSet/>
      <dgm:spPr/>
      <dgm:t>
        <a:bodyPr/>
        <a:lstStyle/>
        <a:p>
          <a:endParaRPr lang="cs-CZ"/>
        </a:p>
      </dgm:t>
    </dgm:pt>
    <dgm:pt modelId="{83F60A9F-3BE2-460E-B9C6-78C4210D1E61}">
      <dgm:prSet phldrT="[Text]"/>
      <dgm:spPr/>
      <dgm:t>
        <a:bodyPr/>
        <a:lstStyle/>
        <a:p>
          <a:r>
            <a:rPr lang="cs-CZ" dirty="0" smtClean="0"/>
            <a:t>www.wdyl.com</a:t>
          </a:r>
          <a:endParaRPr lang="cs-CZ" dirty="0"/>
        </a:p>
      </dgm:t>
    </dgm:pt>
    <dgm:pt modelId="{4C4D44B7-6509-4B33-991B-9110ABA7A112}" type="parTrans" cxnId="{57415E40-8B6B-4F18-9D6F-05CB0EC206B5}">
      <dgm:prSet/>
      <dgm:spPr/>
      <dgm:t>
        <a:bodyPr/>
        <a:lstStyle/>
        <a:p>
          <a:endParaRPr lang="cs-CZ"/>
        </a:p>
      </dgm:t>
    </dgm:pt>
    <dgm:pt modelId="{1AB38634-8B6B-4510-ABBD-9984397B588E}" type="sibTrans" cxnId="{57415E40-8B6B-4F18-9D6F-05CB0EC206B5}">
      <dgm:prSet/>
      <dgm:spPr/>
      <dgm:t>
        <a:bodyPr/>
        <a:lstStyle/>
        <a:p>
          <a:endParaRPr lang="cs-CZ"/>
        </a:p>
      </dgm:t>
    </dgm:pt>
    <dgm:pt modelId="{6B9C15EE-F823-4B19-986D-C97182D071BA}">
      <dgm:prSet phldrT="[Text]"/>
      <dgm:spPr/>
      <dgm:t>
        <a:bodyPr/>
        <a:lstStyle/>
        <a:p>
          <a:r>
            <a:rPr lang="cs-CZ" dirty="0" smtClean="0"/>
            <a:t>trendland.com</a:t>
          </a:r>
          <a:endParaRPr lang="cs-CZ" dirty="0"/>
        </a:p>
      </dgm:t>
    </dgm:pt>
    <dgm:pt modelId="{44419C78-832F-487F-8C83-7A53D4992390}" type="parTrans" cxnId="{19053DC2-E8E5-4102-9728-EDACAD5CFCEC}">
      <dgm:prSet/>
      <dgm:spPr/>
      <dgm:t>
        <a:bodyPr/>
        <a:lstStyle/>
        <a:p>
          <a:endParaRPr lang="cs-CZ"/>
        </a:p>
      </dgm:t>
    </dgm:pt>
    <dgm:pt modelId="{D82B0519-5088-44B9-81F6-54C64B7BFD8E}" type="sibTrans" cxnId="{19053DC2-E8E5-4102-9728-EDACAD5CFCEC}">
      <dgm:prSet/>
      <dgm:spPr/>
      <dgm:t>
        <a:bodyPr/>
        <a:lstStyle/>
        <a:p>
          <a:endParaRPr lang="cs-CZ"/>
        </a:p>
      </dgm:t>
    </dgm:pt>
    <dgm:pt modelId="{6E89DDAF-A448-43A0-9B77-08F5CDBF3A99}">
      <dgm:prSet phldrT="[Text]"/>
      <dgm:spPr/>
      <dgm:t>
        <a:bodyPr/>
        <a:lstStyle/>
        <a:p>
          <a:r>
            <a:rPr lang="cs-CZ" dirty="0" smtClean="0"/>
            <a:t>Viewthevibe.com</a:t>
          </a:r>
          <a:endParaRPr lang="cs-CZ" dirty="0"/>
        </a:p>
      </dgm:t>
    </dgm:pt>
    <dgm:pt modelId="{B9EC287E-E27D-4E7D-ACA0-3B7095C71AA1}" type="parTrans" cxnId="{E75C6E0F-B3D2-4F7D-BB80-442CBEC6D2E2}">
      <dgm:prSet/>
      <dgm:spPr/>
      <dgm:t>
        <a:bodyPr/>
        <a:lstStyle/>
        <a:p>
          <a:endParaRPr lang="cs-CZ"/>
        </a:p>
      </dgm:t>
    </dgm:pt>
    <dgm:pt modelId="{FDDF794F-FD37-4ED6-841B-6DA7CB017A5E}" type="sibTrans" cxnId="{E75C6E0F-B3D2-4F7D-BB80-442CBEC6D2E2}">
      <dgm:prSet/>
      <dgm:spPr/>
      <dgm:t>
        <a:bodyPr/>
        <a:lstStyle/>
        <a:p>
          <a:endParaRPr lang="cs-CZ"/>
        </a:p>
      </dgm:t>
    </dgm:pt>
    <dgm:pt modelId="{173D7DA3-9368-4D98-9B3E-8BA91706376A}" type="pres">
      <dgm:prSet presAssocID="{7F03BC07-5632-4719-B9DC-AD7E758F73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6528660-AB79-446F-AE04-2F3B7A6F4E91}" type="pres">
      <dgm:prSet presAssocID="{36396B18-D15F-4EF9-BB48-C42DB11C18B1}" presName="vertOne" presStyleCnt="0"/>
      <dgm:spPr/>
    </dgm:pt>
    <dgm:pt modelId="{51F773D7-3391-4098-946E-BF6014135BA3}" type="pres">
      <dgm:prSet presAssocID="{36396B18-D15F-4EF9-BB48-C42DB11C18B1}" presName="txOne" presStyleLbl="node0" presStyleIdx="0" presStyleCnt="1" custLinFactNeighborX="-4729" custLinFactNeighborY="1887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27092E-6616-444A-A2FE-60A23910C410}" type="pres">
      <dgm:prSet presAssocID="{36396B18-D15F-4EF9-BB48-C42DB11C18B1}" presName="parTransOne" presStyleCnt="0"/>
      <dgm:spPr/>
    </dgm:pt>
    <dgm:pt modelId="{9DE2F416-AF87-4DAF-A9C9-86307C570377}" type="pres">
      <dgm:prSet presAssocID="{36396B18-D15F-4EF9-BB48-C42DB11C18B1}" presName="horzOne" presStyleCnt="0"/>
      <dgm:spPr/>
    </dgm:pt>
    <dgm:pt modelId="{4D5A33BD-F6D0-4CAE-ABCF-037923CEC76C}" type="pres">
      <dgm:prSet presAssocID="{285D1916-51AC-4538-B8BE-F56D4C8C0999}" presName="vertTwo" presStyleCnt="0"/>
      <dgm:spPr/>
    </dgm:pt>
    <dgm:pt modelId="{41C2FF97-5CF9-4FC2-AC5D-8CF7C88D5893}" type="pres">
      <dgm:prSet presAssocID="{285D1916-51AC-4538-B8BE-F56D4C8C099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DA8A75-BB5D-4CF3-B3CE-7E5BB05C295C}" type="pres">
      <dgm:prSet presAssocID="{285D1916-51AC-4538-B8BE-F56D4C8C0999}" presName="parTransTwo" presStyleCnt="0"/>
      <dgm:spPr/>
    </dgm:pt>
    <dgm:pt modelId="{16458452-1066-4377-9DD8-F12F6BB7634F}" type="pres">
      <dgm:prSet presAssocID="{285D1916-51AC-4538-B8BE-F56D4C8C0999}" presName="horzTwo" presStyleCnt="0"/>
      <dgm:spPr/>
    </dgm:pt>
    <dgm:pt modelId="{D9D56C43-4807-4105-98F7-913B012207C2}" type="pres">
      <dgm:prSet presAssocID="{83F60A9F-3BE2-460E-B9C6-78C4210D1E61}" presName="vertThree" presStyleCnt="0"/>
      <dgm:spPr/>
    </dgm:pt>
    <dgm:pt modelId="{3CAA775A-BA1A-4422-885D-5F088153E883}" type="pres">
      <dgm:prSet presAssocID="{83F60A9F-3BE2-460E-B9C6-78C4210D1E6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15FC49B-20EE-45D7-8F5E-201A2AC6A654}" type="pres">
      <dgm:prSet presAssocID="{83F60A9F-3BE2-460E-B9C6-78C4210D1E61}" presName="horzThree" presStyleCnt="0"/>
      <dgm:spPr/>
    </dgm:pt>
    <dgm:pt modelId="{D40B21D7-54BB-4D08-B956-A9C899BAEC34}" type="pres">
      <dgm:prSet presAssocID="{1AB38634-8B6B-4510-ABBD-9984397B588E}" presName="sibSpaceThree" presStyleCnt="0"/>
      <dgm:spPr/>
    </dgm:pt>
    <dgm:pt modelId="{5EE0A327-CC6B-49FA-8281-2B26FC672FFA}" type="pres">
      <dgm:prSet presAssocID="{6B9C15EE-F823-4B19-986D-C97182D071BA}" presName="vertThree" presStyleCnt="0"/>
      <dgm:spPr/>
    </dgm:pt>
    <dgm:pt modelId="{06FA705A-908B-4564-9E95-CA969ADB3C73}" type="pres">
      <dgm:prSet presAssocID="{6B9C15EE-F823-4B19-986D-C97182D071B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93C23CC-DF61-44A6-9CE5-8D46AF59CA27}" type="pres">
      <dgm:prSet presAssocID="{6B9C15EE-F823-4B19-986D-C97182D071BA}" presName="horzThree" presStyleCnt="0"/>
      <dgm:spPr/>
    </dgm:pt>
    <dgm:pt modelId="{21CC715C-D1EC-46AA-AFF8-733F6D7B73E0}" type="pres">
      <dgm:prSet presAssocID="{D2CBC15A-AFEC-4A58-B5C0-388D9C305837}" presName="sibSpaceTwo" presStyleCnt="0"/>
      <dgm:spPr/>
    </dgm:pt>
    <dgm:pt modelId="{AE96B360-0786-4BB6-BD8B-BFC3B6B06552}" type="pres">
      <dgm:prSet presAssocID="{6E89DDAF-A448-43A0-9B77-08F5CDBF3A99}" presName="vertTwo" presStyleCnt="0"/>
      <dgm:spPr/>
    </dgm:pt>
    <dgm:pt modelId="{6D0B9F4B-CE3F-495C-B7C0-E7BAFB1D4637}" type="pres">
      <dgm:prSet presAssocID="{6E89DDAF-A448-43A0-9B77-08F5CDBF3A9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ABAA3BB-A4CE-4D90-911C-11C12BCF9E7D}" type="pres">
      <dgm:prSet presAssocID="{6E89DDAF-A448-43A0-9B77-08F5CDBF3A99}" presName="horzTwo" presStyleCnt="0"/>
      <dgm:spPr/>
    </dgm:pt>
  </dgm:ptLst>
  <dgm:cxnLst>
    <dgm:cxn modelId="{0CDB46E0-BCB8-4D81-AA11-2BD6374768A5}" type="presOf" srcId="{7F03BC07-5632-4719-B9DC-AD7E758F731B}" destId="{173D7DA3-9368-4D98-9B3E-8BA91706376A}" srcOrd="0" destOrd="0" presId="urn:microsoft.com/office/officeart/2005/8/layout/hierarchy4"/>
    <dgm:cxn modelId="{19053DC2-E8E5-4102-9728-EDACAD5CFCEC}" srcId="{285D1916-51AC-4538-B8BE-F56D4C8C0999}" destId="{6B9C15EE-F823-4B19-986D-C97182D071BA}" srcOrd="1" destOrd="0" parTransId="{44419C78-832F-487F-8C83-7A53D4992390}" sibTransId="{D82B0519-5088-44B9-81F6-54C64B7BFD8E}"/>
    <dgm:cxn modelId="{8C893AC2-56EB-4AA5-9AEC-DDB9DC40FF00}" type="presOf" srcId="{6B9C15EE-F823-4B19-986D-C97182D071BA}" destId="{06FA705A-908B-4564-9E95-CA969ADB3C73}" srcOrd="0" destOrd="0" presId="urn:microsoft.com/office/officeart/2005/8/layout/hierarchy4"/>
    <dgm:cxn modelId="{153D5019-F921-4BAF-9229-08D7CF046E03}" srcId="{7F03BC07-5632-4719-B9DC-AD7E758F731B}" destId="{36396B18-D15F-4EF9-BB48-C42DB11C18B1}" srcOrd="0" destOrd="0" parTransId="{8D118AE0-636A-4759-ABF5-DDD72F66D4A0}" sibTransId="{D7EC718D-44F1-4B80-967E-393A30C11FAA}"/>
    <dgm:cxn modelId="{C15291C8-8079-4CA4-909D-BFAF2B75AE9F}" type="presOf" srcId="{83F60A9F-3BE2-460E-B9C6-78C4210D1E61}" destId="{3CAA775A-BA1A-4422-885D-5F088153E883}" srcOrd="0" destOrd="0" presId="urn:microsoft.com/office/officeart/2005/8/layout/hierarchy4"/>
    <dgm:cxn modelId="{C586ADA6-5FAF-4B57-B8AE-147E5C65E4E7}" type="presOf" srcId="{6E89DDAF-A448-43A0-9B77-08F5CDBF3A99}" destId="{6D0B9F4B-CE3F-495C-B7C0-E7BAFB1D4637}" srcOrd="0" destOrd="0" presId="urn:microsoft.com/office/officeart/2005/8/layout/hierarchy4"/>
    <dgm:cxn modelId="{CBDBB010-153D-4E7C-A7B0-11EBEB606DC8}" type="presOf" srcId="{36396B18-D15F-4EF9-BB48-C42DB11C18B1}" destId="{51F773D7-3391-4098-946E-BF6014135BA3}" srcOrd="0" destOrd="0" presId="urn:microsoft.com/office/officeart/2005/8/layout/hierarchy4"/>
    <dgm:cxn modelId="{B871CE2F-735A-4055-88C5-132C8C3699F5}" type="presOf" srcId="{285D1916-51AC-4538-B8BE-F56D4C8C0999}" destId="{41C2FF97-5CF9-4FC2-AC5D-8CF7C88D5893}" srcOrd="0" destOrd="0" presId="urn:microsoft.com/office/officeart/2005/8/layout/hierarchy4"/>
    <dgm:cxn modelId="{E75C6E0F-B3D2-4F7D-BB80-442CBEC6D2E2}" srcId="{36396B18-D15F-4EF9-BB48-C42DB11C18B1}" destId="{6E89DDAF-A448-43A0-9B77-08F5CDBF3A99}" srcOrd="1" destOrd="0" parTransId="{B9EC287E-E27D-4E7D-ACA0-3B7095C71AA1}" sibTransId="{FDDF794F-FD37-4ED6-841B-6DA7CB017A5E}"/>
    <dgm:cxn modelId="{A98EF5C5-3201-4044-9C77-12A581D4863A}" srcId="{36396B18-D15F-4EF9-BB48-C42DB11C18B1}" destId="{285D1916-51AC-4538-B8BE-F56D4C8C0999}" srcOrd="0" destOrd="0" parTransId="{F33A1B53-1C5E-45F7-9E18-94BEE9BF7FC6}" sibTransId="{D2CBC15A-AFEC-4A58-B5C0-388D9C305837}"/>
    <dgm:cxn modelId="{57415E40-8B6B-4F18-9D6F-05CB0EC206B5}" srcId="{285D1916-51AC-4538-B8BE-F56D4C8C0999}" destId="{83F60A9F-3BE2-460E-B9C6-78C4210D1E61}" srcOrd="0" destOrd="0" parTransId="{4C4D44B7-6509-4B33-991B-9110ABA7A112}" sibTransId="{1AB38634-8B6B-4510-ABBD-9984397B588E}"/>
    <dgm:cxn modelId="{8AB43E80-D3FB-484F-9583-E473DFE872A9}" type="presParOf" srcId="{173D7DA3-9368-4D98-9B3E-8BA91706376A}" destId="{26528660-AB79-446F-AE04-2F3B7A6F4E91}" srcOrd="0" destOrd="0" presId="urn:microsoft.com/office/officeart/2005/8/layout/hierarchy4"/>
    <dgm:cxn modelId="{BEB602B2-879C-4893-9D7D-9B8520C15CE1}" type="presParOf" srcId="{26528660-AB79-446F-AE04-2F3B7A6F4E91}" destId="{51F773D7-3391-4098-946E-BF6014135BA3}" srcOrd="0" destOrd="0" presId="urn:microsoft.com/office/officeart/2005/8/layout/hierarchy4"/>
    <dgm:cxn modelId="{718E82C7-6F55-4D18-96BF-6579848A7C95}" type="presParOf" srcId="{26528660-AB79-446F-AE04-2F3B7A6F4E91}" destId="{6627092E-6616-444A-A2FE-60A23910C410}" srcOrd="1" destOrd="0" presId="urn:microsoft.com/office/officeart/2005/8/layout/hierarchy4"/>
    <dgm:cxn modelId="{AC560C40-8152-43E6-B3B8-500505D1377D}" type="presParOf" srcId="{26528660-AB79-446F-AE04-2F3B7A6F4E91}" destId="{9DE2F416-AF87-4DAF-A9C9-86307C570377}" srcOrd="2" destOrd="0" presId="urn:microsoft.com/office/officeart/2005/8/layout/hierarchy4"/>
    <dgm:cxn modelId="{94853A5F-4B04-475C-8A9D-551DAD160A76}" type="presParOf" srcId="{9DE2F416-AF87-4DAF-A9C9-86307C570377}" destId="{4D5A33BD-F6D0-4CAE-ABCF-037923CEC76C}" srcOrd="0" destOrd="0" presId="urn:microsoft.com/office/officeart/2005/8/layout/hierarchy4"/>
    <dgm:cxn modelId="{9FA02CEC-D5EF-45AF-A4DF-3E595E7152C0}" type="presParOf" srcId="{4D5A33BD-F6D0-4CAE-ABCF-037923CEC76C}" destId="{41C2FF97-5CF9-4FC2-AC5D-8CF7C88D5893}" srcOrd="0" destOrd="0" presId="urn:microsoft.com/office/officeart/2005/8/layout/hierarchy4"/>
    <dgm:cxn modelId="{1D07BB51-45E9-474E-A9A4-CE71F6962C11}" type="presParOf" srcId="{4D5A33BD-F6D0-4CAE-ABCF-037923CEC76C}" destId="{EFDA8A75-BB5D-4CF3-B3CE-7E5BB05C295C}" srcOrd="1" destOrd="0" presId="urn:microsoft.com/office/officeart/2005/8/layout/hierarchy4"/>
    <dgm:cxn modelId="{B5617A84-BFE6-42EC-9639-7575E65BDBF2}" type="presParOf" srcId="{4D5A33BD-F6D0-4CAE-ABCF-037923CEC76C}" destId="{16458452-1066-4377-9DD8-F12F6BB7634F}" srcOrd="2" destOrd="0" presId="urn:microsoft.com/office/officeart/2005/8/layout/hierarchy4"/>
    <dgm:cxn modelId="{1DF80666-21EC-4BB8-B269-2F8751C9AB1D}" type="presParOf" srcId="{16458452-1066-4377-9DD8-F12F6BB7634F}" destId="{D9D56C43-4807-4105-98F7-913B012207C2}" srcOrd="0" destOrd="0" presId="urn:microsoft.com/office/officeart/2005/8/layout/hierarchy4"/>
    <dgm:cxn modelId="{6D00521C-9BE2-42AB-BDA6-1C0000100D68}" type="presParOf" srcId="{D9D56C43-4807-4105-98F7-913B012207C2}" destId="{3CAA775A-BA1A-4422-885D-5F088153E883}" srcOrd="0" destOrd="0" presId="urn:microsoft.com/office/officeart/2005/8/layout/hierarchy4"/>
    <dgm:cxn modelId="{11027D1A-667D-4308-BB90-E0C0B94ED883}" type="presParOf" srcId="{D9D56C43-4807-4105-98F7-913B012207C2}" destId="{A15FC49B-20EE-45D7-8F5E-201A2AC6A654}" srcOrd="1" destOrd="0" presId="urn:microsoft.com/office/officeart/2005/8/layout/hierarchy4"/>
    <dgm:cxn modelId="{05F704AB-F64B-4FC5-A591-769E795E0F1B}" type="presParOf" srcId="{16458452-1066-4377-9DD8-F12F6BB7634F}" destId="{D40B21D7-54BB-4D08-B956-A9C899BAEC34}" srcOrd="1" destOrd="0" presId="urn:microsoft.com/office/officeart/2005/8/layout/hierarchy4"/>
    <dgm:cxn modelId="{AB9BF913-1FEA-49D1-B712-E6E362704981}" type="presParOf" srcId="{16458452-1066-4377-9DD8-F12F6BB7634F}" destId="{5EE0A327-CC6B-49FA-8281-2B26FC672FFA}" srcOrd="2" destOrd="0" presId="urn:microsoft.com/office/officeart/2005/8/layout/hierarchy4"/>
    <dgm:cxn modelId="{EFA958BA-E872-4419-B365-8CCCFC56DED4}" type="presParOf" srcId="{5EE0A327-CC6B-49FA-8281-2B26FC672FFA}" destId="{06FA705A-908B-4564-9E95-CA969ADB3C73}" srcOrd="0" destOrd="0" presId="urn:microsoft.com/office/officeart/2005/8/layout/hierarchy4"/>
    <dgm:cxn modelId="{2DA2DA4A-EA39-4237-8B58-C743BFECABEF}" type="presParOf" srcId="{5EE0A327-CC6B-49FA-8281-2B26FC672FFA}" destId="{D93C23CC-DF61-44A6-9CE5-8D46AF59CA27}" srcOrd="1" destOrd="0" presId="urn:microsoft.com/office/officeart/2005/8/layout/hierarchy4"/>
    <dgm:cxn modelId="{57B8F324-0C8B-4B82-8332-02E535D350EA}" type="presParOf" srcId="{9DE2F416-AF87-4DAF-A9C9-86307C570377}" destId="{21CC715C-D1EC-46AA-AFF8-733F6D7B73E0}" srcOrd="1" destOrd="0" presId="urn:microsoft.com/office/officeart/2005/8/layout/hierarchy4"/>
    <dgm:cxn modelId="{F43664A7-A82B-4189-BE49-4206B6A16FAE}" type="presParOf" srcId="{9DE2F416-AF87-4DAF-A9C9-86307C570377}" destId="{AE96B360-0786-4BB6-BD8B-BFC3B6B06552}" srcOrd="2" destOrd="0" presId="urn:microsoft.com/office/officeart/2005/8/layout/hierarchy4"/>
    <dgm:cxn modelId="{FF5F10CC-86A3-41E0-AAD6-2876B0ED0E65}" type="presParOf" srcId="{AE96B360-0786-4BB6-BD8B-BFC3B6B06552}" destId="{6D0B9F4B-CE3F-495C-B7C0-E7BAFB1D4637}" srcOrd="0" destOrd="0" presId="urn:microsoft.com/office/officeart/2005/8/layout/hierarchy4"/>
    <dgm:cxn modelId="{6D49FD99-E108-4BC2-9935-C40B7FC60001}" type="presParOf" srcId="{AE96B360-0786-4BB6-BD8B-BFC3B6B06552}" destId="{2ABAA3BB-A4CE-4D90-911C-11C12BCF9E7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E6A36-5AAB-4641-BA30-74A5E322A5CE}">
      <dsp:nvSpPr>
        <dsp:cNvPr id="0" name=""/>
        <dsp:cNvSpPr/>
      </dsp:nvSpPr>
      <dsp:spPr>
        <a:xfrm>
          <a:off x="2203" y="0"/>
          <a:ext cx="2684702" cy="100811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Logo</a:t>
          </a:r>
          <a:endParaRPr lang="cs-CZ" sz="3200" kern="1200" dirty="0"/>
        </a:p>
      </dsp:txBody>
      <dsp:txXfrm>
        <a:off x="506259" y="0"/>
        <a:ext cx="1676590" cy="1008112"/>
      </dsp:txXfrm>
    </dsp:sp>
    <dsp:sp modelId="{1A0D3852-1CD6-4253-AC62-A411DE1825F5}">
      <dsp:nvSpPr>
        <dsp:cNvPr id="0" name=""/>
        <dsp:cNvSpPr/>
      </dsp:nvSpPr>
      <dsp:spPr>
        <a:xfrm>
          <a:off x="2418436" y="0"/>
          <a:ext cx="2684702" cy="100811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Úvod</a:t>
          </a:r>
          <a:endParaRPr lang="cs-CZ" sz="3200" kern="1200" dirty="0"/>
        </a:p>
      </dsp:txBody>
      <dsp:txXfrm>
        <a:off x="2922492" y="0"/>
        <a:ext cx="1676590" cy="1008112"/>
      </dsp:txXfrm>
    </dsp:sp>
    <dsp:sp modelId="{945B539E-30E6-4784-9B72-A5627F7CDC56}">
      <dsp:nvSpPr>
        <dsp:cNvPr id="0" name=""/>
        <dsp:cNvSpPr/>
      </dsp:nvSpPr>
      <dsp:spPr>
        <a:xfrm>
          <a:off x="4834668" y="0"/>
          <a:ext cx="2684702" cy="100811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Sport</a:t>
          </a:r>
          <a:endParaRPr lang="cs-CZ" sz="3200" kern="1200" dirty="0"/>
        </a:p>
      </dsp:txBody>
      <dsp:txXfrm>
        <a:off x="5338724" y="0"/>
        <a:ext cx="1676590" cy="1008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E6A36-5AAB-4641-BA30-74A5E322A5CE}">
      <dsp:nvSpPr>
        <dsp:cNvPr id="0" name=""/>
        <dsp:cNvSpPr/>
      </dsp:nvSpPr>
      <dsp:spPr>
        <a:xfrm>
          <a:off x="0" y="0"/>
          <a:ext cx="2684702" cy="100811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Výživa</a:t>
          </a:r>
          <a:endParaRPr lang="cs-CZ" sz="3300" kern="1200" dirty="0"/>
        </a:p>
      </dsp:txBody>
      <dsp:txXfrm>
        <a:off x="504056" y="0"/>
        <a:ext cx="1676590" cy="1008112"/>
      </dsp:txXfrm>
    </dsp:sp>
    <dsp:sp modelId="{1A0D3852-1CD6-4253-AC62-A411DE1825F5}">
      <dsp:nvSpPr>
        <dsp:cNvPr id="0" name=""/>
        <dsp:cNvSpPr/>
      </dsp:nvSpPr>
      <dsp:spPr>
        <a:xfrm>
          <a:off x="2418436" y="0"/>
          <a:ext cx="2684702" cy="1008112"/>
        </a:xfrm>
        <a:prstGeom prst="chevron">
          <a:avLst/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2">
                <a:hueOff val="-3277702"/>
                <a:satOff val="-3888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Spánek</a:t>
          </a:r>
          <a:endParaRPr lang="cs-CZ" sz="3300" kern="1200" dirty="0"/>
        </a:p>
      </dsp:txBody>
      <dsp:txXfrm>
        <a:off x="2922492" y="0"/>
        <a:ext cx="1676590" cy="1008112"/>
      </dsp:txXfrm>
    </dsp:sp>
    <dsp:sp modelId="{945B539E-30E6-4784-9B72-A5627F7CDC56}">
      <dsp:nvSpPr>
        <dsp:cNvPr id="0" name=""/>
        <dsp:cNvSpPr/>
      </dsp:nvSpPr>
      <dsp:spPr>
        <a:xfrm>
          <a:off x="4834668" y="0"/>
          <a:ext cx="2684702" cy="1008112"/>
        </a:xfrm>
        <a:prstGeom prst="chevron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shade val="51000"/>
                <a:satMod val="130000"/>
              </a:schemeClr>
            </a:gs>
            <a:gs pos="80000">
              <a:schemeClr val="accent2">
                <a:hueOff val="-6555403"/>
                <a:satOff val="-7776"/>
                <a:lumOff val="-4117"/>
                <a:alphaOff val="0"/>
                <a:shade val="93000"/>
                <a:satMod val="130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Aplikace</a:t>
          </a:r>
          <a:endParaRPr lang="cs-CZ" sz="3300" kern="1200" dirty="0"/>
        </a:p>
      </dsp:txBody>
      <dsp:txXfrm>
        <a:off x="5338724" y="0"/>
        <a:ext cx="1676590" cy="1008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E6A36-5AAB-4641-BA30-74A5E322A5CE}">
      <dsp:nvSpPr>
        <dsp:cNvPr id="0" name=""/>
        <dsp:cNvSpPr/>
      </dsp:nvSpPr>
      <dsp:spPr>
        <a:xfrm>
          <a:off x="0" y="0"/>
          <a:ext cx="2684702" cy="100811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/>
            <a:t>Výhody a nevýhody</a:t>
          </a:r>
          <a:endParaRPr lang="cs-CZ" sz="3000" b="1" kern="1200" dirty="0"/>
        </a:p>
      </dsp:txBody>
      <dsp:txXfrm>
        <a:off x="504056" y="0"/>
        <a:ext cx="1676590" cy="1008112"/>
      </dsp:txXfrm>
    </dsp:sp>
    <dsp:sp modelId="{1A0D3852-1CD6-4253-AC62-A411DE1825F5}">
      <dsp:nvSpPr>
        <dsp:cNvPr id="0" name=""/>
        <dsp:cNvSpPr/>
      </dsp:nvSpPr>
      <dsp:spPr>
        <a:xfrm>
          <a:off x="2418436" y="0"/>
          <a:ext cx="2684702" cy="1008112"/>
        </a:xfrm>
        <a:prstGeom prst="chevron">
          <a:avLst/>
        </a:prstGeom>
        <a:gradFill rotWithShape="0">
          <a:gsLst>
            <a:gs pos="0">
              <a:schemeClr val="accent4">
                <a:hueOff val="-4135930"/>
                <a:satOff val="23223"/>
                <a:lumOff val="-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4135930"/>
                <a:satOff val="23223"/>
                <a:lumOff val="-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Zdroje</a:t>
          </a:r>
          <a:endParaRPr lang="cs-CZ" sz="3000" kern="1200" dirty="0"/>
        </a:p>
      </dsp:txBody>
      <dsp:txXfrm>
        <a:off x="2922492" y="0"/>
        <a:ext cx="1676590" cy="1008112"/>
      </dsp:txXfrm>
    </dsp:sp>
    <dsp:sp modelId="{945B539E-30E6-4784-9B72-A5627F7CDC56}">
      <dsp:nvSpPr>
        <dsp:cNvPr id="0" name=""/>
        <dsp:cNvSpPr/>
      </dsp:nvSpPr>
      <dsp:spPr>
        <a:xfrm>
          <a:off x="4834668" y="0"/>
          <a:ext cx="2684702" cy="1008112"/>
        </a:xfrm>
        <a:prstGeom prst="chevron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8271860"/>
                <a:satOff val="46445"/>
                <a:lumOff val="-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Rada na závěr</a:t>
          </a:r>
          <a:endParaRPr lang="cs-CZ" sz="3000" kern="1200" dirty="0"/>
        </a:p>
      </dsp:txBody>
      <dsp:txXfrm>
        <a:off x="5338724" y="0"/>
        <a:ext cx="1676590" cy="1008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F1DE9-B7B4-4DD0-83E0-FD828F894B65}">
      <dsp:nvSpPr>
        <dsp:cNvPr id="0" name=""/>
        <dsp:cNvSpPr/>
      </dsp:nvSpPr>
      <dsp:spPr>
        <a:xfrm>
          <a:off x="1633" y="1219108"/>
          <a:ext cx="2962383" cy="2962383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Zelenina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Ovoce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Celozrnné pečivo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Mléčné produkty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Světlé maso</a:t>
          </a:r>
          <a:endParaRPr lang="cs-CZ" sz="2200" kern="1200" dirty="0"/>
        </a:p>
      </dsp:txBody>
      <dsp:txXfrm>
        <a:off x="435464" y="1652939"/>
        <a:ext cx="2094721" cy="2094721"/>
      </dsp:txXfrm>
    </dsp:sp>
    <dsp:sp modelId="{8DECCD26-4DDE-47B1-B59E-D612EAB18BDA}">
      <dsp:nvSpPr>
        <dsp:cNvPr id="0" name=""/>
        <dsp:cNvSpPr/>
      </dsp:nvSpPr>
      <dsp:spPr>
        <a:xfrm>
          <a:off x="2744961" y="860517"/>
          <a:ext cx="1846248" cy="99980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2744961" y="1060478"/>
        <a:ext cx="1546307" cy="599882"/>
      </dsp:txXfrm>
    </dsp:sp>
    <dsp:sp modelId="{F3A9D92F-A270-4165-B0F3-489581779D0C}">
      <dsp:nvSpPr>
        <dsp:cNvPr id="0" name=""/>
        <dsp:cNvSpPr/>
      </dsp:nvSpPr>
      <dsp:spPr>
        <a:xfrm>
          <a:off x="4452806" y="1219108"/>
          <a:ext cx="2962383" cy="2962383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Brambůrky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Čokolády s nízkým obsahem kakaa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Instantní polévky</a:t>
          </a:r>
          <a:endParaRPr lang="cs-CZ" sz="2200" kern="1200" dirty="0"/>
        </a:p>
      </dsp:txBody>
      <dsp:txXfrm>
        <a:off x="4886637" y="1652939"/>
        <a:ext cx="2094721" cy="2094721"/>
      </dsp:txXfrm>
    </dsp:sp>
    <dsp:sp modelId="{A131674A-89F1-4C15-8066-2C867706C859}">
      <dsp:nvSpPr>
        <dsp:cNvPr id="0" name=""/>
        <dsp:cNvSpPr/>
      </dsp:nvSpPr>
      <dsp:spPr>
        <a:xfrm rot="10800000">
          <a:off x="2837539" y="3600335"/>
          <a:ext cx="1846248" cy="99980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3137480" y="3800296"/>
        <a:ext cx="1546307" cy="5998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578C8-59AF-4556-9303-9429541E1543}">
      <dsp:nvSpPr>
        <dsp:cNvPr id="0" name=""/>
        <dsp:cNvSpPr/>
      </dsp:nvSpPr>
      <dsp:spPr>
        <a:xfrm>
          <a:off x="2203" y="214923"/>
          <a:ext cx="2684702" cy="108232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Ráno snídaně – nejdůležitější pokrm dne</a:t>
          </a:r>
          <a:endParaRPr lang="cs-CZ" sz="1900" kern="1200" dirty="0"/>
        </a:p>
      </dsp:txBody>
      <dsp:txXfrm>
        <a:off x="543364" y="214923"/>
        <a:ext cx="1602381" cy="1082321"/>
      </dsp:txXfrm>
    </dsp:sp>
    <dsp:sp modelId="{C659521F-041D-47BF-A662-32DA20498457}">
      <dsp:nvSpPr>
        <dsp:cNvPr id="0" name=""/>
        <dsp:cNvSpPr/>
      </dsp:nvSpPr>
      <dsp:spPr>
        <a:xfrm>
          <a:off x="2418436" y="219143"/>
          <a:ext cx="2684702" cy="107388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Dopoledne svačina – měla by být lehká a malá</a:t>
          </a:r>
          <a:endParaRPr lang="cs-CZ" sz="1900" kern="1200" dirty="0"/>
        </a:p>
      </dsp:txBody>
      <dsp:txXfrm>
        <a:off x="2955377" y="219143"/>
        <a:ext cx="1610821" cy="1073881"/>
      </dsp:txXfrm>
    </dsp:sp>
    <dsp:sp modelId="{E94A217D-C34A-47C0-8348-1C8D722CEDEE}">
      <dsp:nvSpPr>
        <dsp:cNvPr id="0" name=""/>
        <dsp:cNvSpPr/>
      </dsp:nvSpPr>
      <dsp:spPr>
        <a:xfrm>
          <a:off x="4834668" y="219143"/>
          <a:ext cx="2684702" cy="107388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Odpoledne oběd – nejlépe teplý</a:t>
          </a:r>
          <a:endParaRPr lang="cs-CZ" sz="1900" kern="1200" dirty="0"/>
        </a:p>
      </dsp:txBody>
      <dsp:txXfrm>
        <a:off x="5371609" y="219143"/>
        <a:ext cx="1610821" cy="1073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578C8-59AF-4556-9303-9429541E1543}">
      <dsp:nvSpPr>
        <dsp:cNvPr id="0" name=""/>
        <dsp:cNvSpPr/>
      </dsp:nvSpPr>
      <dsp:spPr>
        <a:xfrm>
          <a:off x="4556" y="26996"/>
          <a:ext cx="2723927" cy="109813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Odpolední svačina – například ovoce</a:t>
          </a:r>
          <a:endParaRPr lang="cs-CZ" sz="2000" kern="1200" dirty="0"/>
        </a:p>
      </dsp:txBody>
      <dsp:txXfrm>
        <a:off x="553624" y="26996"/>
        <a:ext cx="1625792" cy="1098135"/>
      </dsp:txXfrm>
    </dsp:sp>
    <dsp:sp modelId="{E94A217D-C34A-47C0-8348-1C8D722CEDEE}">
      <dsp:nvSpPr>
        <dsp:cNvPr id="0" name=""/>
        <dsp:cNvSpPr/>
      </dsp:nvSpPr>
      <dsp:spPr>
        <a:xfrm>
          <a:off x="2456091" y="31278"/>
          <a:ext cx="2723927" cy="1089571"/>
        </a:xfrm>
        <a:prstGeom prst="chevron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8271860"/>
                <a:satOff val="46445"/>
                <a:lumOff val="-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Večer večeře – také nejlépe teplá</a:t>
          </a:r>
          <a:endParaRPr lang="cs-CZ" sz="2000" kern="1200" dirty="0"/>
        </a:p>
      </dsp:txBody>
      <dsp:txXfrm>
        <a:off x="3000877" y="31278"/>
        <a:ext cx="1634356" cy="1089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9F12E-EB0B-4094-A54A-978AB26B279B}">
      <dsp:nvSpPr>
        <dsp:cNvPr id="0" name=""/>
        <dsp:cNvSpPr/>
      </dsp:nvSpPr>
      <dsp:spPr>
        <a:xfrm>
          <a:off x="5261" y="312643"/>
          <a:ext cx="3004222" cy="3004222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Nebudete často hodit k lékaři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Pravděpodobně budete žít déle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Budete se cítit skvěle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 dirty="0"/>
        </a:p>
      </dsp:txBody>
      <dsp:txXfrm>
        <a:off x="445219" y="752601"/>
        <a:ext cx="2124306" cy="2124306"/>
      </dsp:txXfrm>
    </dsp:sp>
    <dsp:sp modelId="{A2CF7376-6315-4B87-9798-3947DDCC9D15}">
      <dsp:nvSpPr>
        <dsp:cNvPr id="0" name=""/>
        <dsp:cNvSpPr/>
      </dsp:nvSpPr>
      <dsp:spPr>
        <a:xfrm rot="21580814">
          <a:off x="2762810" y="-126591"/>
          <a:ext cx="1878476" cy="101392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2762812" y="77043"/>
        <a:ext cx="1574299" cy="608355"/>
      </dsp:txXfrm>
    </dsp:sp>
    <dsp:sp modelId="{F5B79846-E76B-483D-88EA-3E1714D46F8B}">
      <dsp:nvSpPr>
        <dsp:cNvPr id="0" name=""/>
        <dsp:cNvSpPr/>
      </dsp:nvSpPr>
      <dsp:spPr>
        <a:xfrm>
          <a:off x="4515862" y="287794"/>
          <a:ext cx="3004222" cy="3004222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Je třeba k tomu vynaložit trochu námahy</a:t>
          </a:r>
          <a:endParaRPr lang="cs-CZ" sz="1900" kern="1200" dirty="0"/>
        </a:p>
      </dsp:txBody>
      <dsp:txXfrm>
        <a:off x="4955820" y="727752"/>
        <a:ext cx="2124306" cy="2124306"/>
      </dsp:txXfrm>
    </dsp:sp>
    <dsp:sp modelId="{FC6DFAB8-3731-46F2-B5E0-040C22462DBA}">
      <dsp:nvSpPr>
        <dsp:cNvPr id="0" name=""/>
        <dsp:cNvSpPr/>
      </dsp:nvSpPr>
      <dsp:spPr>
        <a:xfrm rot="10781328">
          <a:off x="2892617" y="2711919"/>
          <a:ext cx="1861883" cy="101392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3196792" y="2913878"/>
        <a:ext cx="1557706" cy="6083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773D7-3391-4098-946E-BF6014135BA3}">
      <dsp:nvSpPr>
        <dsp:cNvPr id="0" name=""/>
        <dsp:cNvSpPr/>
      </dsp:nvSpPr>
      <dsp:spPr>
        <a:xfrm>
          <a:off x="0" y="24606"/>
          <a:ext cx="7519848" cy="110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www.louisrubstylist.com</a:t>
          </a:r>
          <a:endParaRPr lang="cs-CZ" sz="2400" kern="1200" dirty="0"/>
        </a:p>
      </dsp:txBody>
      <dsp:txXfrm>
        <a:off x="32407" y="57013"/>
        <a:ext cx="7455034" cy="1041641"/>
      </dsp:txXfrm>
    </dsp:sp>
    <dsp:sp modelId="{41C2FF97-5CF9-4FC2-AC5D-8CF7C88D5893}">
      <dsp:nvSpPr>
        <dsp:cNvPr id="0" name=""/>
        <dsp:cNvSpPr/>
      </dsp:nvSpPr>
      <dsp:spPr>
        <a:xfrm>
          <a:off x="863" y="1236678"/>
          <a:ext cx="4912198" cy="110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zauraliyev.com</a:t>
          </a:r>
          <a:endParaRPr lang="cs-CZ" sz="2300" kern="1200" dirty="0"/>
        </a:p>
      </dsp:txBody>
      <dsp:txXfrm>
        <a:off x="33270" y="1269085"/>
        <a:ext cx="4847384" cy="1041641"/>
      </dsp:txXfrm>
    </dsp:sp>
    <dsp:sp modelId="{3CAA775A-BA1A-4422-885D-5F088153E883}">
      <dsp:nvSpPr>
        <dsp:cNvPr id="0" name=""/>
        <dsp:cNvSpPr/>
      </dsp:nvSpPr>
      <dsp:spPr>
        <a:xfrm>
          <a:off x="863" y="2473321"/>
          <a:ext cx="2405581" cy="110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www.wdyl.com</a:t>
          </a:r>
          <a:endParaRPr lang="cs-CZ" sz="2300" kern="1200" dirty="0"/>
        </a:p>
      </dsp:txBody>
      <dsp:txXfrm>
        <a:off x="33270" y="2505728"/>
        <a:ext cx="2340767" cy="1041641"/>
      </dsp:txXfrm>
    </dsp:sp>
    <dsp:sp modelId="{06FA705A-908B-4564-9E95-CA969ADB3C73}">
      <dsp:nvSpPr>
        <dsp:cNvPr id="0" name=""/>
        <dsp:cNvSpPr/>
      </dsp:nvSpPr>
      <dsp:spPr>
        <a:xfrm>
          <a:off x="2507479" y="2473321"/>
          <a:ext cx="2405581" cy="110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trendland.com</a:t>
          </a:r>
          <a:endParaRPr lang="cs-CZ" sz="2300" kern="1200" dirty="0"/>
        </a:p>
      </dsp:txBody>
      <dsp:txXfrm>
        <a:off x="2539886" y="2505728"/>
        <a:ext cx="2340767" cy="1041641"/>
      </dsp:txXfrm>
    </dsp:sp>
    <dsp:sp modelId="{6D0B9F4B-CE3F-495C-B7C0-E7BAFB1D4637}">
      <dsp:nvSpPr>
        <dsp:cNvPr id="0" name=""/>
        <dsp:cNvSpPr/>
      </dsp:nvSpPr>
      <dsp:spPr>
        <a:xfrm>
          <a:off x="5115130" y="1236678"/>
          <a:ext cx="2405581" cy="110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Viewthevibe.com</a:t>
          </a:r>
          <a:endParaRPr lang="cs-CZ" sz="2300" kern="1200" dirty="0"/>
        </a:p>
      </dsp:txBody>
      <dsp:txXfrm>
        <a:off x="5147537" y="1269085"/>
        <a:ext cx="2340767" cy="1041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57F318-DE9B-4C0F-9C58-C23251B966FE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05F380B-4410-41F3-ACD5-064B412F017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Zdravý životní styl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Mateusz </a:t>
            </a:r>
            <a:r>
              <a:rPr lang="cs-CZ" dirty="0" err="1" smtClean="0"/>
              <a:t>wojnarowicz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0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779912" y="4005064"/>
            <a:ext cx="5212080" cy="1089427"/>
          </a:xfrm>
        </p:spPr>
        <p:txBody>
          <a:bodyPr/>
          <a:lstStyle/>
          <a:p>
            <a:r>
              <a:rPr lang="cs-CZ" dirty="0" smtClean="0"/>
              <a:t>Ale vždy platí, že vše je v malém množství zdravé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48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Spánek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124744"/>
            <a:ext cx="3677033" cy="3579849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Také velmi důležitá složka zdravého životního stylu</a:t>
            </a:r>
          </a:p>
          <a:p>
            <a:pPr>
              <a:buFontTx/>
              <a:buChar char="-"/>
            </a:pPr>
            <a:r>
              <a:rPr lang="cs-CZ" dirty="0" smtClean="0"/>
              <a:t>Doporučuje se spát 8 hodin denně</a:t>
            </a:r>
          </a:p>
          <a:p>
            <a:pPr>
              <a:buFontTx/>
              <a:buChar char="-"/>
            </a:pPr>
            <a:r>
              <a:rPr lang="cs-CZ" dirty="0" smtClean="0"/>
              <a:t>Také se doporučuje pravidelný spánek – tedy jít spát  a vstávat vždy ve stejnou dobu  - včetně víkendu</a:t>
            </a:r>
          </a:p>
          <a:p>
            <a:pPr>
              <a:buFontTx/>
              <a:buChar char="-"/>
            </a:pPr>
            <a:r>
              <a:rPr lang="cs-CZ" dirty="0" smtClean="0"/>
              <a:t>Nejdůležitější část spánku je mezi 23:00 a 1:00</a:t>
            </a:r>
          </a:p>
          <a:p>
            <a:pPr>
              <a:buFontTx/>
              <a:buChar char="-"/>
            </a:pPr>
            <a:r>
              <a:rPr lang="cs-CZ" dirty="0" smtClean="0"/>
              <a:t>V ložnici by měl být čerstvý vzduch a pořádek</a:t>
            </a:r>
          </a:p>
          <a:p>
            <a:pPr marL="0" indent="0"/>
            <a:endParaRPr lang="cs-CZ" dirty="0"/>
          </a:p>
        </p:txBody>
      </p:sp>
      <p:pic>
        <p:nvPicPr>
          <p:cNvPr id="4098" name="Picture 2" descr="http://viewthevibe.com/wp-content/uploads/2015/04/sleep.jpg?9a49c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r="32674"/>
          <a:stretch/>
        </p:blipFill>
        <p:spPr bwMode="auto">
          <a:xfrm>
            <a:off x="4628161" y="-1"/>
            <a:ext cx="4515839" cy="50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5400600" cy="548640"/>
          </a:xfrm>
        </p:spPr>
        <p:txBody>
          <a:bodyPr/>
          <a:lstStyle/>
          <a:p>
            <a:r>
              <a:rPr lang="cs-CZ" dirty="0" smtClean="0"/>
              <a:t>Jak nám k tomu mohou pomoci moderní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5333216" cy="3579849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Dnes jsou velmi populární </a:t>
            </a:r>
            <a:r>
              <a:rPr lang="cs-CZ" dirty="0" err="1" smtClean="0"/>
              <a:t>smartfony</a:t>
            </a:r>
            <a:r>
              <a:rPr lang="cs-CZ" dirty="0" smtClean="0"/>
              <a:t>, díky  škále aplikací, které nabízejí</a:t>
            </a:r>
          </a:p>
          <a:p>
            <a:pPr>
              <a:buFontTx/>
              <a:buChar char="-"/>
            </a:pPr>
            <a:r>
              <a:rPr lang="cs-CZ" dirty="0" smtClean="0"/>
              <a:t>Mezi nimi je spousta fitness aplikací</a:t>
            </a:r>
          </a:p>
          <a:p>
            <a:pPr>
              <a:buFontTx/>
              <a:buChar char="-"/>
            </a:pPr>
            <a:r>
              <a:rPr lang="cs-CZ" dirty="0" smtClean="0"/>
              <a:t>Ty můžou při aktivitě počítat spálené kalorie, udělají Vám plán pro hubnutí, změří tep, nebo řeknou kolik kalorií obsahuje váš oběd</a:t>
            </a:r>
          </a:p>
          <a:p>
            <a:pPr>
              <a:buFontTx/>
              <a:buChar char="-"/>
            </a:pPr>
            <a:r>
              <a:rPr lang="cs-CZ" dirty="0" smtClean="0"/>
              <a:t>Existují také fitness náramky, které jsou vybaveny více senzory</a:t>
            </a:r>
          </a:p>
          <a:p>
            <a:pPr>
              <a:buFontTx/>
              <a:buChar char="-"/>
            </a:pPr>
            <a:r>
              <a:rPr lang="cs-CZ" dirty="0" smtClean="0"/>
              <a:t>Například </a:t>
            </a:r>
            <a:r>
              <a:rPr lang="cs-CZ" dirty="0" err="1" smtClean="0"/>
              <a:t>Runtastic</a:t>
            </a:r>
            <a:r>
              <a:rPr lang="cs-CZ" dirty="0" smtClean="0"/>
              <a:t>, </a:t>
            </a:r>
            <a:r>
              <a:rPr lang="cs-CZ" dirty="0" err="1" smtClean="0"/>
              <a:t>Shealth</a:t>
            </a:r>
            <a:r>
              <a:rPr lang="cs-CZ" dirty="0" smtClean="0"/>
              <a:t> nebo </a:t>
            </a:r>
            <a:r>
              <a:rPr lang="cs-CZ" dirty="0" err="1" smtClean="0"/>
              <a:t>Endomondo</a:t>
            </a:r>
            <a:endParaRPr lang="cs-CZ" dirty="0" smtClean="0"/>
          </a:p>
        </p:txBody>
      </p:sp>
      <p:pic>
        <p:nvPicPr>
          <p:cNvPr id="5122" name="Picture 2" descr="http://zauraliyev.com/wp-content/uploads/2013/07/fitness-app-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60" y="10162"/>
            <a:ext cx="2667439" cy="50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1528" cy="548640"/>
          </a:xfrm>
        </p:spPr>
        <p:txBody>
          <a:bodyPr/>
          <a:lstStyle/>
          <a:p>
            <a:r>
              <a:rPr lang="cs-CZ" dirty="0" smtClean="0"/>
              <a:t>Výhody a nevýhody zdravého životního stylu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173360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4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B9F12E-EB0B-4094-A54A-978AB26B2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graphicEl>
                                              <a:dgm id="{38B9F12E-EB0B-4094-A54A-978AB26B2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graphicEl>
                                              <a:dgm id="{38B9F12E-EB0B-4094-A54A-978AB26B2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graphicEl>
                                              <a:dgm id="{38B9F12E-EB0B-4094-A54A-978AB26B2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CF7376-6315-4B87-9798-3947DDCC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graphicEl>
                                              <a:dgm id="{A2CF7376-6315-4B87-9798-3947DDCC9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graphicEl>
                                              <a:dgm id="{A2CF7376-6315-4B87-9798-3947DDCC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graphicEl>
                                              <a:dgm id="{A2CF7376-6315-4B87-9798-3947DDCC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B79846-E76B-483D-88EA-3E1714D4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graphicEl>
                                              <a:dgm id="{F5B79846-E76B-483D-88EA-3E1714D46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graphicEl>
                                              <a:dgm id="{F5B79846-E76B-483D-88EA-3E1714D4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graphicEl>
                                              <a:dgm id="{F5B79846-E76B-483D-88EA-3E1714D4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DFAB8-3731-46F2-B5E0-040C22462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>
                                            <p:graphicEl>
                                              <a:dgm id="{FC6DFAB8-3731-46F2-B5E0-040C22462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>
                                            <p:graphicEl>
                                              <a:dgm id="{FC6DFAB8-3731-46F2-B5E0-040C22462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graphicEl>
                                              <a:dgm id="{FC6DFAB8-3731-46F2-B5E0-040C22462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430945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7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79912" y="4509120"/>
            <a:ext cx="4915848" cy="1089427"/>
          </a:xfrm>
        </p:spPr>
        <p:txBody>
          <a:bodyPr/>
          <a:lstStyle/>
          <a:p>
            <a:pPr algn="just"/>
            <a:r>
              <a:rPr lang="cs-CZ" sz="2000" dirty="0" smtClean="0"/>
              <a:t>Čas je to nejcennější co máme. Nelze ho ani koupit ani získat. Každá sekunda, kterou máme nenávratně odejde. A proto se o sebe starejme, abychom o </a:t>
            </a:r>
            <a:r>
              <a:rPr lang="cs-CZ" sz="2000" smtClean="0"/>
              <a:t>něj nepřišli.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421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27551" y="4509120"/>
            <a:ext cx="5216449" cy="1207864"/>
          </a:xfrm>
        </p:spPr>
        <p:txBody>
          <a:bodyPr/>
          <a:lstStyle/>
          <a:p>
            <a:r>
              <a:rPr lang="cs-CZ" dirty="0" smtClean="0"/>
              <a:t>Každý jsme originál, a proto nelze najít naprosto přesný postup na zdravý životní styl, který by vyhovoval každému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70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 rot="19183879">
            <a:off x="714311" y="2008174"/>
            <a:ext cx="6072689" cy="1207509"/>
          </a:xfrm>
        </p:spPr>
        <p:txBody>
          <a:bodyPr/>
          <a:lstStyle/>
          <a:p>
            <a:pPr algn="ctr"/>
            <a:r>
              <a:rPr lang="cs-CZ" dirty="0" smtClean="0"/>
              <a:t>Tímto bych vám chtěl mockrát poděkovat za vaši pozornost a za váš čas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6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572203"/>
              </p:ext>
            </p:extLst>
          </p:nvPr>
        </p:nvGraphicFramePr>
        <p:xfrm>
          <a:off x="755576" y="1052736"/>
          <a:ext cx="7521575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704408"/>
              </p:ext>
            </p:extLst>
          </p:nvPr>
        </p:nvGraphicFramePr>
        <p:xfrm>
          <a:off x="755576" y="2204864"/>
          <a:ext cx="7521575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156085"/>
              </p:ext>
            </p:extLst>
          </p:nvPr>
        </p:nvGraphicFramePr>
        <p:xfrm>
          <a:off x="755576" y="3356992"/>
          <a:ext cx="7521575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697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E6A36-5AAB-4641-BA30-74A5E322A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56E6A36-5AAB-4641-BA30-74A5E322A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56E6A36-5AAB-4641-BA30-74A5E322A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0D3852-1CD6-4253-AC62-A411DE18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A0D3852-1CD6-4253-AC62-A411DE18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1A0D3852-1CD6-4253-AC62-A411DE18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5B539E-30E6-4784-9B72-A5627F7CD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945B539E-30E6-4784-9B72-A5627F7CD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945B539E-30E6-4784-9B72-A5627F7CD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6E6A36-5AAB-4641-BA30-74A5E322A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356E6A36-5AAB-4641-BA30-74A5E322A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356E6A36-5AAB-4641-BA30-74A5E322A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0D3852-1CD6-4253-AC62-A411DE18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1A0D3852-1CD6-4253-AC62-A411DE18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1A0D3852-1CD6-4253-AC62-A411DE18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B539E-30E6-4784-9B72-A5627F7CD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945B539E-30E6-4784-9B72-A5627F7CD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945B539E-30E6-4784-9B72-A5627F7CD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6E6A36-5AAB-4641-BA30-74A5E322A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356E6A36-5AAB-4641-BA30-74A5E322A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356E6A36-5AAB-4641-BA30-74A5E322A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A0D3852-1CD6-4253-AC62-A411DE18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1A0D3852-1CD6-4253-AC62-A411DE18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1A0D3852-1CD6-4253-AC62-A411DE18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5B539E-30E6-4784-9B72-A5627F7CD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945B539E-30E6-4784-9B72-A5627F7CD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945B539E-30E6-4784-9B72-A5627F7CD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793018"/>
            <a:ext cx="3244984" cy="1480565"/>
          </a:xfrm>
        </p:spPr>
        <p:txBody>
          <a:bodyPr/>
          <a:lstStyle/>
          <a:p>
            <a:r>
              <a:rPr lang="cs-CZ" dirty="0" smtClean="0"/>
              <a:t>Logo zdravého životního stylu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45" y="0"/>
            <a:ext cx="3718153" cy="506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520940" cy="3579849"/>
          </a:xfrm>
        </p:spPr>
        <p:txBody>
          <a:bodyPr>
            <a:normAutofit/>
          </a:bodyPr>
          <a:lstStyle/>
          <a:p>
            <a:pPr algn="just"/>
            <a:r>
              <a:rPr lang="cs-CZ" sz="2000" b="0" dirty="0" smtClean="0">
                <a:latin typeface="Century Gothic" panose="020B0502020202020204" pitchFamily="34" charset="0"/>
              </a:rPr>
              <a:t>          Co je pro nás v životě tím pravým bohatstvím?  Pro mne je to zdraví, rodina  a čas. Možná vás napadly i jiné věci, ale když se nad tím hluboce zamyslíme, tak ke všemu potřebujeme zdraví. A proto je v dnešní době velmi zajímavým tématem. Co je to vlastně ten zdravý životní styl? Potřebujeme ho vůbec? Jaké má výhody a nevýhody? Na to se podíváme v této prezentaci.</a:t>
            </a:r>
          </a:p>
        </p:txBody>
      </p:sp>
    </p:spTree>
    <p:extLst>
      <p:ext uri="{BB962C8B-B14F-4D97-AF65-F5344CB8AC3E}">
        <p14:creationId xmlns:p14="http://schemas.microsoft.com/office/powerpoint/2010/main" val="3001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84" y="343218"/>
            <a:ext cx="7520940" cy="548640"/>
          </a:xfrm>
        </p:spPr>
        <p:txBody>
          <a:bodyPr/>
          <a:lstStyle/>
          <a:p>
            <a:r>
              <a:rPr lang="cs-CZ" dirty="0" smtClean="0"/>
              <a:t>sport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1316" y="1052736"/>
            <a:ext cx="4335830" cy="3579849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Jedna z hlavních věci, které nás napadnou u zdravého životního stylu</a:t>
            </a:r>
          </a:p>
          <a:p>
            <a:pPr>
              <a:buFontTx/>
              <a:buChar char="-"/>
            </a:pPr>
            <a:r>
              <a:rPr lang="cs-CZ" dirty="0" smtClean="0"/>
              <a:t>O zdravý životní styl se jedná ale pouze tehdy, když nám dává pocit radosti</a:t>
            </a:r>
          </a:p>
          <a:p>
            <a:pPr>
              <a:buFontTx/>
              <a:buChar char="-"/>
            </a:pPr>
            <a:r>
              <a:rPr lang="cs-CZ" dirty="0" smtClean="0"/>
              <a:t>Mezi oblíbené sporty, které  se hodí do zdravého životního stylu patří běhání, plavání nebo cyklistika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AutoShape 2" descr="https://interstude.com/wp-content/uploads/2014/05/Sport-Interstu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s://interstude.com/wp-content/uploads/2014/05/Sport-Interstud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s://interstude.com/wp-content/uploads/2014/05/Sport-Interstud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https://interstude.com/wp-content/uploads/2014/05/Sport-Interstud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http://cdn2.hubspot.net/hub/202647/file-680771912-jpg/images/run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1" r="22509"/>
          <a:stretch/>
        </p:blipFill>
        <p:spPr bwMode="auto">
          <a:xfrm>
            <a:off x="4644008" y="0"/>
            <a:ext cx="4527140" cy="50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rot="19140000">
            <a:off x="1049768" y="1836751"/>
            <a:ext cx="5212080" cy="1089427"/>
          </a:xfrm>
        </p:spPr>
        <p:txBody>
          <a:bodyPr/>
          <a:lstStyle/>
          <a:p>
            <a:r>
              <a:rPr lang="cs-CZ" dirty="0" smtClean="0"/>
              <a:t>výživa</a:t>
            </a:r>
            <a:endParaRPr lang="cs-CZ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15" y="2619375"/>
            <a:ext cx="372199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louisrubstylist.com/p2/food_styling_photos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52437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4253096" cy="3768532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1. věc, na kterou by se mělo myslet u zdravého životního stylu</a:t>
            </a:r>
          </a:p>
          <a:p>
            <a:pPr>
              <a:buFontTx/>
              <a:buChar char="-"/>
            </a:pPr>
            <a:r>
              <a:rPr lang="cs-CZ" dirty="0" smtClean="0"/>
              <a:t>Mělo by se jednat o potravu s nižším množstvím tuku</a:t>
            </a:r>
          </a:p>
          <a:p>
            <a:pPr>
              <a:buFontTx/>
              <a:buChar char="-"/>
            </a:pPr>
            <a:r>
              <a:rPr lang="cs-CZ" dirty="0" smtClean="0"/>
              <a:t>Velmi oblíbené BIO produkty </a:t>
            </a:r>
          </a:p>
          <a:p>
            <a:pPr>
              <a:buFontTx/>
              <a:buChar char="-"/>
            </a:pPr>
            <a:r>
              <a:rPr lang="cs-CZ" dirty="0" smtClean="0"/>
              <a:t>Velmi důležitý pitný režim – pít často a v  malých dávkách</a:t>
            </a:r>
            <a:endParaRPr lang="cs-CZ" dirty="0"/>
          </a:p>
        </p:txBody>
      </p:sp>
      <p:pic>
        <p:nvPicPr>
          <p:cNvPr id="2050" name="Picture 2" descr="http://trendland.com/wp-content/uploads/2012/10/dietlind-wolf-food-styling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3"/>
          <a:stretch/>
        </p:blipFill>
        <p:spPr bwMode="auto">
          <a:xfrm>
            <a:off x="5220072" y="4324"/>
            <a:ext cx="3906387" cy="50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321040" cy="548640"/>
          </a:xfrm>
        </p:spPr>
        <p:txBody>
          <a:bodyPr/>
          <a:lstStyle/>
          <a:p>
            <a:r>
              <a:rPr lang="cs-CZ" dirty="0" smtClean="0"/>
              <a:t>Příklady zdravých a nezdravých potravin</a:t>
            </a:r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9333972"/>
              </p:ext>
            </p:extLst>
          </p:nvPr>
        </p:nvGraphicFramePr>
        <p:xfrm>
          <a:off x="1043608" y="188640"/>
          <a:ext cx="741682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7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5F1DE9-B7B4-4DD0-83E0-FD828F894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graphicEl>
                                              <a:dgm id="{E85F1DE9-B7B4-4DD0-83E0-FD828F894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graphicEl>
                                              <a:dgm id="{E85F1DE9-B7B4-4DD0-83E0-FD828F894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graphicEl>
                                              <a:dgm id="{E85F1DE9-B7B4-4DD0-83E0-FD828F894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ECCD26-4DDE-47B1-B59E-D612EAB18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graphicEl>
                                              <a:dgm id="{8DECCD26-4DDE-47B1-B59E-D612EAB18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graphicEl>
                                              <a:dgm id="{8DECCD26-4DDE-47B1-B59E-D612EAB18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graphicEl>
                                              <a:dgm id="{8DECCD26-4DDE-47B1-B59E-D612EAB18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9D92F-A270-4165-B0F3-4895817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graphicEl>
                                              <a:dgm id="{F3A9D92F-A270-4165-B0F3-489581779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graphicEl>
                                              <a:dgm id="{F3A9D92F-A270-4165-B0F3-4895817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graphicEl>
                                              <a:dgm id="{F3A9D92F-A270-4165-B0F3-4895817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31674A-89F1-4C15-8066-2C867706C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>
                                            <p:graphicEl>
                                              <a:dgm id="{A131674A-89F1-4C15-8066-2C867706C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>
                                            <p:graphicEl>
                                              <a:dgm id="{A131674A-89F1-4C15-8066-2C867706C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graphicEl>
                                              <a:dgm id="{A131674A-89F1-4C15-8066-2C867706C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jídelníček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218471"/>
              </p:ext>
            </p:extLst>
          </p:nvPr>
        </p:nvGraphicFramePr>
        <p:xfrm>
          <a:off x="827584" y="1340768"/>
          <a:ext cx="7521575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Zástupný symbol pro obsah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610478"/>
              </p:ext>
            </p:extLst>
          </p:nvPr>
        </p:nvGraphicFramePr>
        <p:xfrm>
          <a:off x="1691680" y="2924944"/>
          <a:ext cx="518457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7929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F578C8-59AF-4556-9303-9429541E1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6DF578C8-59AF-4556-9303-9429541E1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6DF578C8-59AF-4556-9303-9429541E1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59521F-041D-47BF-A662-32DA20498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C659521F-041D-47BF-A662-32DA20498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C659521F-041D-47BF-A662-32DA20498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4A217D-C34A-47C0-8348-1C8D722CE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E94A217D-C34A-47C0-8348-1C8D722CE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E94A217D-C34A-47C0-8348-1C8D722CE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F578C8-59AF-4556-9303-9429541E1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6DF578C8-59AF-4556-9303-9429541E1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6DF578C8-59AF-4556-9303-9429541E1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4A217D-C34A-47C0-8348-1C8D722CE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E94A217D-C34A-47C0-8348-1C8D722CE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E94A217D-C34A-47C0-8348-1C8D722CE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157</TotalTime>
  <Words>469</Words>
  <Application>Microsoft Office PowerPoint</Application>
  <PresentationFormat>Předvádění na obrazovce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Úhly</vt:lpstr>
      <vt:lpstr>Zdravý životní styl</vt:lpstr>
      <vt:lpstr>Obsah prezentace</vt:lpstr>
      <vt:lpstr>Logo zdravého životního stylu</vt:lpstr>
      <vt:lpstr>Úvod</vt:lpstr>
      <vt:lpstr>sport</vt:lpstr>
      <vt:lpstr>výživa</vt:lpstr>
      <vt:lpstr>výživa</vt:lpstr>
      <vt:lpstr>Příklady zdravých a nezdravých potravin</vt:lpstr>
      <vt:lpstr>jídelníček</vt:lpstr>
      <vt:lpstr>Ale vždy platí, že vše je v malém množství zdravé</vt:lpstr>
      <vt:lpstr>Spánek</vt:lpstr>
      <vt:lpstr>Jak nám k tomu mohou pomoci moderní technologie</vt:lpstr>
      <vt:lpstr>Výhody a nevýhody zdravého životního stylu</vt:lpstr>
      <vt:lpstr>Zdroje obrázků</vt:lpstr>
      <vt:lpstr>Čas je to nejcennější co máme. Nelze ho ani koupit ani získat. Každá sekunda, kterou máme nenávratně odejde. A proto se o sebe starejme, abychom o něj nepřišli.</vt:lpstr>
      <vt:lpstr>Každý jsme originál, a proto nelze najít naprosto přesný postup na zdravý životní styl, který by vyhovoval každému</vt:lpstr>
      <vt:lpstr>Tímto bych vám chtěl mockrát poděkovat za vaši pozornost a za váš čas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18</cp:revision>
  <dcterms:created xsi:type="dcterms:W3CDTF">2015-05-15T06:22:59Z</dcterms:created>
  <dcterms:modified xsi:type="dcterms:W3CDTF">2015-05-15T09:01:02Z</dcterms:modified>
</cp:coreProperties>
</file>