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E3AA2EE-4654-4C7D-BAAE-DD078A86C22E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89EE0B-B3FB-4055-B48B-9F6647372A2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ogy.cz/pervitin/kap-smrtici-ucinky-pervitinu.html" TargetMode="External"/><Relationship Id="rId2" Type="http://schemas.openxmlformats.org/officeDocument/2006/relationships/hyperlink" Target="http://www.lr-zdravi.cz/vliv-koureni-na-lidske-zdravi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vyziva.estranky.cz/" TargetMode="External"/><Relationship Id="rId4" Type="http://schemas.openxmlformats.org/officeDocument/2006/relationships/hyperlink" Target="http://www.alkoholik.cz/zavislost/psychika_a_telo/telo_a_alkohol_jak_pusobi_alkohol_na_organy_a_mozek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smtClean="0"/>
              <a:t>Zdravý životní styl</a:t>
            </a:r>
            <a:endParaRPr lang="cs-CZ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Co škodí lidskému zdraví??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01008"/>
            <a:ext cx="4824536" cy="30153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084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Kouření</a:t>
            </a:r>
            <a:endParaRPr lang="cs-CZ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7533" y="1548252"/>
            <a:ext cx="55446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- Jednou ze škodlivých věcí je kouření. Cigaretový dým obsahuje mnoho škodlivých látek, které můžou nabourat lidský organismus a velmi mu škodit.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- Cigareta obsahuje tisíce chemikálií, z nich velká část způsobuje rakovinotvorné bujení. Každá cigareta tuto hrozbu zvyšuje. Nejohroženější jsou u kuřáka plíce, močový měchýř, slinivka břišní, rty, jazyk, hrtan i hltan, a taky žaludek a střeva.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- Kuřáci zaplatí měsíčně až 1500,- </a:t>
            </a:r>
            <a:r>
              <a:rPr lang="cs-CZ" sz="2000" dirty="0" err="1" smtClean="0"/>
              <a:t>kč</a:t>
            </a:r>
            <a:r>
              <a:rPr lang="cs-CZ" sz="2000" dirty="0" smtClean="0"/>
              <a:t>. Z toho vyplývá…NEKUŘTE!!</a:t>
            </a: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962" y="4353853"/>
            <a:ext cx="2785492" cy="15691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576171"/>
            <a:ext cx="2497460" cy="22654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569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Drogy</a:t>
            </a:r>
            <a:endParaRPr lang="cs-CZ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8328" y="1580576"/>
            <a:ext cx="56166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Pro některé nepostradatelné. Jsou to chemické látky primárně působící na nervovou soustavu, kde mění mozkové funkce a způsobují dočasné změny ve vnímání, náladě, vědomí a chování. Ačkoliv si myslíte, že vám pomáhá, není to tak. Většinou bývají tyto látky nelegální nebo státem omezované.</a:t>
            </a:r>
          </a:p>
          <a:p>
            <a:endParaRPr lang="cs-CZ" dirty="0" smtClean="0"/>
          </a:p>
          <a:p>
            <a:r>
              <a:rPr lang="cs-CZ" dirty="0" smtClean="0"/>
              <a:t>- Při dlouhodobém užívání může např. pervitin způsobit Zvýšení srdečního tepu a krevního tlaku, poškozuje cévy v mozku, které mohou být příčinou mrtvice. Také způsobuje nepravidelnost srdečního rytmu, jehož následkem může být srdeční kolaps nebo smrt. Může též poškozovat játra, ledviny a plíce.</a:t>
            </a:r>
          </a:p>
          <a:p>
            <a:endParaRPr lang="cs-CZ" dirty="0" smtClean="0"/>
          </a:p>
          <a:p>
            <a:r>
              <a:rPr lang="cs-CZ" dirty="0" smtClean="0"/>
              <a:t>- Ti, kterým se podaří uniknout ze závislosti, trpí často výpadky paměti a extrémními výkyvy nálad.….. Proto…. NEUŽÍVEJTE DROGY!!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103" y="2132856"/>
            <a:ext cx="2925353" cy="195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422791"/>
            <a:ext cx="2944001" cy="19590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107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A</a:t>
            </a:r>
            <a:r>
              <a:rPr lang="cs-CZ" u="sng" dirty="0" smtClean="0"/>
              <a:t>LKOHOL</a:t>
            </a:r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628800"/>
            <a:ext cx="53285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Někteří lidé pijí alkohol, to se smí. Však jen s omezenou dávkou. Někteří lidé používají alkohol jako snížení úzkosti, strachu nebo bolesti. A někteří ho mají jako závislost. Napodobuje anestetika a tím poruší spojení mezi tělem a myslí. Je to zrada - člověk se cítí sebejistě, ale přitom je neschopný akce. </a:t>
            </a:r>
          </a:p>
          <a:p>
            <a:endParaRPr lang="cs-CZ" dirty="0"/>
          </a:p>
          <a:p>
            <a:r>
              <a:rPr lang="cs-CZ" dirty="0" smtClean="0"/>
              <a:t>- Dlouhodobé užívání alkoholu nepoškozuje jen játra, ale způsobuje i poškození dalších orgánů a orgánových systémů, mezi něž patří například mozek a periferní nervy, srdce a dokonce ovlivňuje i vznik některých druhů rakovin….a tak….PIJTE ALKOHOL JEN S DÁVKOU!!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428" y="2123678"/>
            <a:ext cx="2705100" cy="1695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53136"/>
            <a:ext cx="2817636" cy="1903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618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22753" y="980728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Takže zdravá výživa s sebou nese spoustu výhod. Jako např.: přiměřená hmotnost, normální krevní tlak, nízká hladina cholesterolu v krvi, dobrá tělesná kondice a výkonnost, nízká únavnost, svěží a zdravý vzhled, dobrá psychická pohoda, vysoká odolnost vůči nemocem, radost ze života a mnoho dalších.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Takže pokud - 1) Nebudete kouřit ani užívat drogy</a:t>
            </a:r>
            <a:br>
              <a:rPr lang="cs-CZ" dirty="0" smtClean="0"/>
            </a:br>
            <a:r>
              <a:rPr lang="cs-CZ" dirty="0" smtClean="0"/>
              <a:t>                        2) Budete mít zdravou a pestrou výživu</a:t>
            </a:r>
            <a:br>
              <a:rPr lang="cs-CZ" dirty="0" smtClean="0"/>
            </a:br>
            <a:r>
              <a:rPr lang="cs-CZ" dirty="0" smtClean="0"/>
              <a:t>                        3) Budete mít vysokou pohybovou aktivitu</a:t>
            </a:r>
            <a:br>
              <a:rPr lang="cs-CZ" dirty="0" smtClean="0"/>
            </a:br>
            <a:r>
              <a:rPr lang="cs-CZ" dirty="0" smtClean="0"/>
              <a:t>                        4) Budete mít pouze omezenou konzumaci alkoholu</a:t>
            </a:r>
            <a:br>
              <a:rPr lang="cs-CZ" dirty="0" smtClean="0"/>
            </a:br>
            <a:r>
              <a:rPr lang="cs-CZ" dirty="0" smtClean="0"/>
              <a:t>                        5) Budete mít dostatek spánku</a:t>
            </a:r>
            <a:br>
              <a:rPr lang="cs-CZ" dirty="0" smtClean="0"/>
            </a:br>
            <a:r>
              <a:rPr lang="cs-CZ" dirty="0" smtClean="0"/>
              <a:t>                        6) Budete optimističtí a plní života</a:t>
            </a:r>
            <a:br>
              <a:rPr lang="cs-CZ" dirty="0" smtClean="0"/>
            </a:br>
            <a:r>
              <a:rPr lang="cs-CZ" dirty="0" smtClean="0"/>
              <a:t>                   Tak máte zaručený dlouhý, pestrý a zdravý život.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87" y="4911974"/>
            <a:ext cx="2479319" cy="16456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911974"/>
            <a:ext cx="2611790" cy="17425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4773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Odkazy</a:t>
            </a:r>
            <a:r>
              <a:rPr lang="cs-CZ" b="1" dirty="0" smtClean="0"/>
              <a:t>  -  </a:t>
            </a:r>
            <a:r>
              <a:rPr lang="cs-CZ" dirty="0" smtClean="0"/>
              <a:t>2. snímek </a:t>
            </a:r>
            <a:r>
              <a:rPr lang="cs-CZ" b="1" dirty="0" smtClean="0"/>
              <a:t>- </a:t>
            </a:r>
            <a:r>
              <a:rPr lang="cs-CZ" dirty="0" smtClean="0">
                <a:hlinkClick r:id="rId2"/>
              </a:rPr>
              <a:t>http://www.lr-zdravi.cz/vliv-koureni-na-lidske-zdravi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- 3. snímek - </a:t>
            </a:r>
            <a:r>
              <a:rPr lang="cs-CZ" dirty="0" smtClean="0">
                <a:hlinkClick r:id="rId3"/>
              </a:rPr>
              <a:t>http://www.drogy.cz/pervitin/kap-smrtici-ucinky-pervitinu.html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- 4. snímek - </a:t>
            </a:r>
            <a:r>
              <a:rPr lang="cs-CZ" dirty="0" smtClean="0">
                <a:hlinkClick r:id="rId4"/>
              </a:rPr>
              <a:t>http://www.alkoholik.cz/zavislost/psychika_a_telo/telo_a_alkohol_jak_pusobi_alkohol_na_organy_a_mozek.html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- 5. snímek - </a:t>
            </a:r>
            <a:r>
              <a:rPr lang="cs-CZ" dirty="0" smtClean="0">
                <a:hlinkClick r:id="rId5"/>
              </a:rPr>
              <a:t>http://www.vyziva.estranky.cz/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u="sng" dirty="0" smtClean="0"/>
              <a:t>Zdroje obrázků</a:t>
            </a:r>
            <a:r>
              <a:rPr lang="cs-CZ" b="1" dirty="0" smtClean="0"/>
              <a:t>  </a:t>
            </a:r>
            <a:r>
              <a:rPr lang="cs-CZ" dirty="0" smtClean="0"/>
              <a:t>- Google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60232" y="612465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Aneta Šoltysová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72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134</TotalTime>
  <Words>396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Lití písma</vt:lpstr>
      <vt:lpstr>Zdravý životní styl</vt:lpstr>
      <vt:lpstr>Kouření</vt:lpstr>
      <vt:lpstr>Drogy</vt:lpstr>
      <vt:lpstr>ALKOHOL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Žák</dc:creator>
  <cp:lastModifiedBy>Žák</cp:lastModifiedBy>
  <cp:revision>21</cp:revision>
  <dcterms:created xsi:type="dcterms:W3CDTF">2015-05-15T06:34:57Z</dcterms:created>
  <dcterms:modified xsi:type="dcterms:W3CDTF">2015-05-15T08:59:34Z</dcterms:modified>
</cp:coreProperties>
</file>