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3D54AB-914A-46D4-8504-0BC902812AB8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DC9AB1-3637-443E-9EF2-EE6852A59A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jablko&amp;espv=2&amp;biw=673&amp;bih=646&amp;tbm=isch&amp;tbs=simg:CAQSpgEJt_10id3OkLM0akQELELCMpwgahwEKOggCEhSiFasMhhm-CeUM3wyNCcUJmxHLFRogNY421J9PDlEG0a1oDR7r8yuqa3bOwihhTE8OYKyFiVoKSQgDEhO9ArECrgKCBiHXBrIB8gahCb4CGjBXuIPCWuvg6kTcf09JPXivmRLWIvIKe4_1i3Q45v51ld3LZIMHXXMxkpOKMyyecZC4MIXSbRjESqSa3" TargetMode="External"/><Relationship Id="rId7" Type="http://schemas.openxmlformats.org/officeDocument/2006/relationships/slide" Target="slide2.xml"/><Relationship Id="rId2" Type="http://schemas.openxmlformats.org/officeDocument/2006/relationships/hyperlink" Target="http://blog.xparfemy.cz/podzimni-sklizen-jablka-v-kosmetice-parfemech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domarada.webnode.sk/news/denne-jedno-jablko/" TargetMode="External"/><Relationship Id="rId4" Type="http://schemas.openxmlformats.org/officeDocument/2006/relationships/hyperlink" Target="https://www.google.cz/search?tbs=sbi:AMhZZisklicG_1WS_1kZNiVrg_1x23sjP_1pdQDhnxjCBy3ljeLCLcNU7svsF6ij5eADz_19z-4W4Go3JuDO7Y8zjRzJ7FE_1omqe-J2IA_10guVTXy9ou1Cyex19kqV4FeERIrAfQ7kc9RptPnkNJWRCt9og90K8sHJhAz8TgOYA2RVYTU44ZQISAxzO-E3XCKhmCSaSeIEy2YdnbRQAsI_1aKpjQ-wnSf9_1e9EXfTvWgI98TPC3yRr_1shgyHLbrIxMiMTzzgDyn4Nk3dQaIls7zRk1bkux9nNRbhfSNv0PDEwIKuG4uDZ7qeIQyvncYmiPGJll7cVtIL4eWMQ0nnxOZiDzRk8G564B0AprlBJ5tU7YzZpyBNlu-n6fT-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Zdravý životní styl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Libor </a:t>
            </a:r>
            <a:r>
              <a:rPr lang="cs-CZ" dirty="0" err="1" smtClean="0">
                <a:solidFill>
                  <a:srgbClr val="FFC000"/>
                </a:solidFill>
              </a:rPr>
              <a:t>Štrohalm</a:t>
            </a:r>
            <a:endParaRPr lang="cs-CZ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89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3535">
        <p14:shred/>
      </p:transition>
    </mc:Choice>
    <mc:Fallback>
      <p:transition spd="slow" advTm="135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zak.VU-PC-13.001\Desktop\sek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33686"/>
            <a:ext cx="57150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čas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Musíme si někdy najít taky čas na to, aby jsme mohli stihnout všechny úkoly, které nás třeba nemusí bavit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Jeden z úkolů</a:t>
            </a:r>
            <a:endParaRPr lang="cs-CZ" dirty="0">
              <a:solidFill>
                <a:srgbClr val="FFC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419872" y="465313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471514" y="76200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1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Děkuji za přečtení a za pozvání do soutěže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s pozdravem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>
                <a:solidFill>
                  <a:srgbClr val="FFC000"/>
                </a:solidFill>
              </a:rPr>
              <a:t>Libor </a:t>
            </a:r>
            <a:r>
              <a:rPr lang="cs-CZ" dirty="0" err="1">
                <a:solidFill>
                  <a:srgbClr val="FFC000"/>
                </a:solidFill>
              </a:rPr>
              <a:t>Štrohalm</a:t>
            </a: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Srdce 3"/>
          <p:cNvSpPr/>
          <p:nvPr/>
        </p:nvSpPr>
        <p:spPr>
          <a:xfrm>
            <a:off x="2699792" y="332656"/>
            <a:ext cx="2808312" cy="223224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372200" y="4736473"/>
            <a:ext cx="1800200" cy="15121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seč 5"/>
          <p:cNvSpPr/>
          <p:nvPr/>
        </p:nvSpPr>
        <p:spPr>
          <a:xfrm>
            <a:off x="0" y="4736473"/>
            <a:ext cx="2231116" cy="1644855"/>
          </a:xfrm>
          <a:prstGeom prst="pie">
            <a:avLst>
              <a:gd name="adj1" fmla="val 0"/>
              <a:gd name="adj2" fmla="val 16143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012160" y="332656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81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Překliknutí</a:t>
            </a:r>
            <a:r>
              <a:rPr lang="cs-CZ" dirty="0" smtClean="0">
                <a:solidFill>
                  <a:srgbClr val="FFC000"/>
                </a:solidFill>
              </a:rPr>
              <a:t> na </a:t>
            </a:r>
            <a:r>
              <a:rPr lang="cs-CZ" dirty="0" err="1" smtClean="0">
                <a:solidFill>
                  <a:srgbClr val="FFC000"/>
                </a:solidFill>
              </a:rPr>
              <a:t>jednotlive</a:t>
            </a:r>
            <a:r>
              <a:rPr lang="cs-CZ" dirty="0" smtClean="0">
                <a:solidFill>
                  <a:srgbClr val="FFC000"/>
                </a:solidFill>
              </a:rPr>
              <a:t> „kapitoly“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  <a:hlinkClick r:id="rId2" action="ppaction://hlinksldjump"/>
              </a:rPr>
              <a:t>Zdravé jídlo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3" action="ppaction://hlinksldjump"/>
              </a:rPr>
              <a:t>V kolik se chodí spát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4" action="ppaction://hlinksldjump"/>
              </a:rPr>
              <a:t>Jídla z obchodu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5" action="ppaction://hlinksldjump"/>
              </a:rPr>
              <a:t>sport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6" action="ppaction://hlinksldjump"/>
              </a:rPr>
              <a:t>Obrázek zdravé stravy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7" action="ppaction://hlinksldjump"/>
              </a:rPr>
              <a:t>Kolikrát denně jíst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8" action="ppaction://hlinksldjump"/>
              </a:rPr>
              <a:t>Co škodí zdraví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9" action="ppaction://hlinksldjump"/>
              </a:rPr>
              <a:t>Čas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  <a:hlinkClick r:id="rId10" action="ppaction://hlinksldjump"/>
              </a:rPr>
              <a:t>Konec prezentace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4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854">
        <p14:vortex dir="r"/>
      </p:transition>
    </mc:Choice>
    <mc:Fallback>
      <p:transition spd="slow" advTm="28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k.VU-PC-13.001\Desktop\132224-article-9jkv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05064"/>
            <a:ext cx="431464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Zdravé jídlo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Dnes málo lidí jí zeleninu a ovoce, dnes můžete jít do obchodu a koupit si potraviny které nejsou moc zdravé.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UTurnArrow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200624" y="404664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97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1564">
        <p14:shred/>
      </p:transition>
    </mc:Choice>
    <mc:Fallback>
      <p:transition spd="slow" advTm="115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V kolik se chodí spát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 této době se chodí docela pozdě spát a to škodí zdraví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Dnes se chodí spát okolo 10 a 11 hodin večer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588224" y="9841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27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870">
        <p14:shred/>
      </p:transition>
    </mc:Choice>
    <mc:Fallback>
      <p:transition spd="slow" advTm="187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3" grpId="1" build="p"/>
      <p:bldP spid="4" grpId="0" build="p"/>
      <p:bldP spid="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Jídla z obchodu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Dnes si nemůžeme být jistí, jestli jíme zdravě pokud nejíme to co si vypěstujeme sami na zahradě, protože v mnoha potravinách jsou </a:t>
            </a:r>
            <a:r>
              <a:rPr lang="cs-CZ" dirty="0" err="1" smtClean="0">
                <a:solidFill>
                  <a:srgbClr val="FFC000"/>
                </a:solidFill>
              </a:rPr>
              <a:t>konzervanty</a:t>
            </a:r>
            <a:r>
              <a:rPr lang="cs-CZ" dirty="0" smtClean="0">
                <a:solidFill>
                  <a:srgbClr val="FFC000"/>
                </a:solidFill>
              </a:rPr>
              <a:t> a ovoce je postříkáno </a:t>
            </a:r>
            <a:r>
              <a:rPr lang="cs-CZ" dirty="0" err="1" smtClean="0">
                <a:solidFill>
                  <a:srgbClr val="FFC000"/>
                </a:solidFill>
              </a:rPr>
              <a:t>chemikáliema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6838" y="3771900"/>
            <a:ext cx="2303462" cy="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cs-CZ" altLang="cs-CZ" sz="182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smtClean="0">
                <a:ln>
                  <a:noFill/>
                </a:ln>
                <a:solidFill>
                  <a:srgbClr val="D6D6D6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Podzimní sklizeň: jablka v kosmetice a parfémech | Blog o ...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rgbClr val="7D7D7D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blog.xparfemy.cz</a:t>
            </a: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rgbClr val="7D7D7D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500 × 500</a:t>
            </a: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rgbClr val="7D7D7D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Vyhledávání pomocí obrázku</a:t>
            </a:r>
            <a:endParaRPr kumimoji="0" lang="cs-CZ" altLang="cs-CZ" sz="900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rgbClr val="888888"/>
                </a:solidFill>
                <a:effectLst/>
                <a:latin typeface="Arial" pitchFamily="34" charset="0"/>
                <a:cs typeface="Arial" pitchFamily="34" charset="0"/>
              </a:rPr>
              <a:t>Uvodka Jablko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rgbClr val="66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https://encrypted-tbn3.gstatic.com/images?q=tbn:ANd9GcR5VOxmtvXas8fzdh6cmSXVYVWEukAuGqbReWxw_UtXOeXd9De8Z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672" y="1974820"/>
            <a:ext cx="2895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TurnArrow">
            <a:hlinkClick r:id="rId7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372200" y="404664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65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vtm.e15.cz/files/imagecache/dust_filerenderer_superbig/upload/aktuality/4828/credit_rui_alexandre_araujo_shutterstock_com_4fe2cca8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708" y="1628800"/>
            <a:ext cx="4314142" cy="286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42048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Sport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Pokud chceme být zdraví, musíme hodně sportovat tím nemyslím šachy, ale například fotbal nebo baseball.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372200" y="260648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39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9" name="Picture 3" descr="\\SBLAN2\Share\Práce žáků\BAJTÍK\Megabajtík\Štrohalm\Bez náz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0" y="-603448"/>
            <a:ext cx="25908000" cy="1061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5796136" y="260648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26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ak.VU-PC-13.001\Desktop\ugo_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38" y="1193279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Kolikrát denně jíst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Denně by se mělo jíst 3 krát, ale hodně lidí jí 5 krát denně (ráno, svačina, oběd, svačina, </a:t>
            </a:r>
            <a:r>
              <a:rPr lang="cs-CZ" dirty="0" err="1" smtClean="0">
                <a:solidFill>
                  <a:srgbClr val="FFC000"/>
                </a:solidFill>
              </a:rPr>
              <a:t>věčeře</a:t>
            </a:r>
            <a:r>
              <a:rPr lang="cs-CZ" dirty="0" smtClean="0">
                <a:solidFill>
                  <a:srgbClr val="FFC000"/>
                </a:solidFill>
              </a:rPr>
              <a:t>).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Já mám na snídani např. jenom </a:t>
            </a:r>
            <a:r>
              <a:rPr lang="cs-CZ" dirty="0" err="1" smtClean="0">
                <a:solidFill>
                  <a:srgbClr val="FFC000"/>
                </a:solidFill>
              </a:rPr>
              <a:t>ugo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  <a:endParaRPr lang="cs-CZ" dirty="0">
              <a:solidFill>
                <a:srgbClr val="FFC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563888" y="4365104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516216" y="34815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33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Co škodí zdraví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Zdraví hodně ovlivňuje: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naše chování, kouřením si ničíme zdraví a tím že </a:t>
            </a:r>
            <a:r>
              <a:rPr lang="cs-CZ" dirty="0">
                <a:solidFill>
                  <a:srgbClr val="FFC000"/>
                </a:solidFill>
              </a:rPr>
              <a:t>n</a:t>
            </a:r>
            <a:r>
              <a:rPr lang="cs-CZ" dirty="0" smtClean="0">
                <a:solidFill>
                  <a:srgbClr val="FFC000"/>
                </a:solidFill>
              </a:rPr>
              <a:t>ejíme zdravě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Nezdravé jídlo</a:t>
            </a:r>
            <a:endParaRPr lang="cs-CZ" dirty="0">
              <a:solidFill>
                <a:srgbClr val="FFC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275856" y="4509120"/>
            <a:ext cx="14401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zak.VU-PC-13.001\Desktop\fast-food-1-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00808"/>
            <a:ext cx="3825909" cy="255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6516216" y="50895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73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|2.2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3|2.3|2.4|0.9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230</Words>
  <Application>Microsoft Office PowerPoint</Application>
  <PresentationFormat>Předvádění na obrazovce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Zdravý životní styl</vt:lpstr>
      <vt:lpstr>Překliknutí na jednotlive „kapitoly“</vt:lpstr>
      <vt:lpstr>Zdravé jídlo</vt:lpstr>
      <vt:lpstr>V kolik se chodí spát</vt:lpstr>
      <vt:lpstr>Jídla z obchodu</vt:lpstr>
      <vt:lpstr>Sport</vt:lpstr>
      <vt:lpstr>Prezentace aplikace PowerPoint</vt:lpstr>
      <vt:lpstr>Kolikrát denně jíst</vt:lpstr>
      <vt:lpstr>Co škodí zdraví</vt:lpstr>
      <vt:lpstr>čas</vt:lpstr>
      <vt:lpstr>Děkuji za přečtení a za pozvání do soutěže s pozdravem Libor Štrohalm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</dc:title>
  <dc:creator>zak</dc:creator>
  <cp:lastModifiedBy>zak</cp:lastModifiedBy>
  <cp:revision>18</cp:revision>
  <dcterms:created xsi:type="dcterms:W3CDTF">2015-05-15T06:36:35Z</dcterms:created>
  <dcterms:modified xsi:type="dcterms:W3CDTF">2015-05-15T09:00:36Z</dcterms:modified>
</cp:coreProperties>
</file>