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84EBC-0C15-435E-BE4D-A80856B34802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ECBF3-62D0-49B5-9102-98B55862E6E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CBF3-62D0-49B5-9102-98B55862E6ED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3225-C1B7-48F1-8D9F-C00BDCCDE917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1A6CD-7733-40CA-93A1-9C237429F3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3225-C1B7-48F1-8D9F-C00BDCCDE917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6CD-7733-40CA-93A1-9C237429F3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3225-C1B7-48F1-8D9F-C00BDCCDE917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6CD-7733-40CA-93A1-9C237429F3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603225-C1B7-48F1-8D9F-C00BDCCDE917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B1A6CD-7733-40CA-93A1-9C237429F3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3225-C1B7-48F1-8D9F-C00BDCCDE917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6CD-7733-40CA-93A1-9C237429F3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3225-C1B7-48F1-8D9F-C00BDCCDE917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6CD-7733-40CA-93A1-9C237429F3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6CD-7733-40CA-93A1-9C237429F3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3225-C1B7-48F1-8D9F-C00BDCCDE917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3225-C1B7-48F1-8D9F-C00BDCCDE917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6CD-7733-40CA-93A1-9C237429F3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3225-C1B7-48F1-8D9F-C00BDCCDE917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A6CD-7733-40CA-93A1-9C237429F3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603225-C1B7-48F1-8D9F-C00BDCCDE917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B1A6CD-7733-40CA-93A1-9C237429F3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3225-C1B7-48F1-8D9F-C00BDCCDE917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1A6CD-7733-40CA-93A1-9C237429F3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603225-C1B7-48F1-8D9F-C00BDCCDE917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B1A6CD-7733-40CA-93A1-9C237429F3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b="1" i="1" u="sng" dirty="0" smtClean="0">
                <a:latin typeface="Aharoni" pitchFamily="2" charset="-79"/>
                <a:cs typeface="Aharoni" pitchFamily="2" charset="-79"/>
              </a:rPr>
              <a:t>KAREL </a:t>
            </a:r>
            <a:r>
              <a:rPr lang="cs-CZ" sz="9600" b="1" i="1" u="sng" dirty="0" smtClean="0">
                <a:latin typeface="Aharoni" pitchFamily="2" charset="-79"/>
                <a:cs typeface="Aharoni" pitchFamily="2" charset="-79"/>
              </a:rPr>
              <a:t>IV. </a:t>
            </a:r>
            <a:endParaRPr lang="cs-CZ" sz="9600" b="1" i="1" u="sng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Obrázek 3" descr="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620688"/>
            <a:ext cx="2531701" cy="1250914"/>
          </a:xfrm>
          <a:prstGeom prst="rect">
            <a:avLst/>
          </a:prstGeom>
        </p:spPr>
      </p:pic>
    </p:spTree>
  </p:cSld>
  <p:clrMapOvr>
    <a:masterClrMapping/>
  </p:clrMapOvr>
  <p:transition advClick="0" advTm="10000">
    <p:wheel spokes="8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se narodil</a:t>
            </a:r>
            <a:endParaRPr lang="cs-CZ" dirty="0"/>
          </a:p>
        </p:txBody>
      </p:sp>
      <p:sp>
        <p:nvSpPr>
          <p:cNvPr id="4" name="Tlačítko akce: Vlastní 3">
            <a:hlinkClick r:id="" action="ppaction://noaction" highlightClick="1"/>
          </p:cNvPr>
          <p:cNvSpPr/>
          <p:nvPr/>
        </p:nvSpPr>
        <p:spPr>
          <a:xfrm>
            <a:off x="1475656" y="4149080"/>
            <a:ext cx="2160240" cy="122413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hlinkClick r:id="rId3" action="ppaction://hlinksldjump"/>
              </a:rPr>
              <a:t>1515</a:t>
            </a:r>
            <a:endParaRPr lang="cs-CZ" sz="5400" dirty="0"/>
          </a:p>
        </p:txBody>
      </p:sp>
      <p:sp>
        <p:nvSpPr>
          <p:cNvPr id="5" name="Tlačítko akce: Vlastní 4">
            <a:hlinkClick r:id="" action="ppaction://noaction" highlightClick="1"/>
          </p:cNvPr>
          <p:cNvSpPr/>
          <p:nvPr/>
        </p:nvSpPr>
        <p:spPr>
          <a:xfrm>
            <a:off x="5004048" y="4149080"/>
            <a:ext cx="2160240" cy="122413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smtClean="0">
                <a:hlinkClick r:id="rId4" action="ppaction://hlinksldjump"/>
              </a:rPr>
              <a:t>1316</a:t>
            </a:r>
            <a:endParaRPr lang="cs-CZ" sz="4400" dirty="0"/>
          </a:p>
        </p:txBody>
      </p:sp>
      <p:sp>
        <p:nvSpPr>
          <p:cNvPr id="6" name="Tlačítko akce: Zpět nebo Předchozí 5">
            <a:hlinkClick r:id="rId5" action="ppaction://hlinksldjump" highlightClick="1"/>
          </p:cNvPr>
          <p:cNvSpPr/>
          <p:nvPr/>
        </p:nvSpPr>
        <p:spPr>
          <a:xfrm>
            <a:off x="6876256" y="2492896"/>
            <a:ext cx="1152128" cy="10081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Kolik měl žen </a:t>
            </a:r>
            <a:endParaRPr lang="cs-CZ" dirty="0"/>
          </a:p>
        </p:txBody>
      </p:sp>
      <p:sp>
        <p:nvSpPr>
          <p:cNvPr id="4" name="Tlačítko akce: Vlastní 3">
            <a:hlinkClick r:id="rId3" action="ppaction://hlinksldjump" highlightClick="1"/>
          </p:cNvPr>
          <p:cNvSpPr/>
          <p:nvPr/>
        </p:nvSpPr>
        <p:spPr>
          <a:xfrm>
            <a:off x="1187624" y="4653136"/>
            <a:ext cx="3240360" cy="14401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800" dirty="0" smtClean="0"/>
              <a:t>4</a:t>
            </a:r>
            <a:endParaRPr lang="cs-CZ" sz="8800" dirty="0"/>
          </a:p>
        </p:txBody>
      </p:sp>
      <p:sp>
        <p:nvSpPr>
          <p:cNvPr id="5" name="Tlačítko akce: Vlastní 4">
            <a:hlinkClick r:id="rId4" action="ppaction://hlinksldjump" highlightClick="1"/>
          </p:cNvPr>
          <p:cNvSpPr/>
          <p:nvPr/>
        </p:nvSpPr>
        <p:spPr>
          <a:xfrm>
            <a:off x="5868144" y="4725144"/>
            <a:ext cx="2448272" cy="13681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hlinkClick r:id="rId4" action="ppaction://hlinksldjump"/>
              </a:rPr>
              <a:t>Ani</a:t>
            </a:r>
            <a:r>
              <a:rPr lang="cs-CZ" sz="3200" dirty="0" smtClean="0"/>
              <a:t> jednu byl svobodný</a:t>
            </a:r>
            <a:endParaRPr lang="cs-CZ" sz="3200" dirty="0"/>
          </a:p>
        </p:txBody>
      </p:sp>
      <p:sp>
        <p:nvSpPr>
          <p:cNvPr id="6" name="Tlačítko akce: Zpět nebo Předchozí 5">
            <a:hlinkClick r:id="rId5" action="ppaction://hlinksldjump" highlightClick="1"/>
          </p:cNvPr>
          <p:cNvSpPr/>
          <p:nvPr/>
        </p:nvSpPr>
        <p:spPr>
          <a:xfrm>
            <a:off x="6876256" y="2420888"/>
            <a:ext cx="1008112" cy="10801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Kolikátý český král to byl </a:t>
            </a:r>
            <a:endParaRPr lang="cs-CZ" dirty="0"/>
          </a:p>
        </p:txBody>
      </p:sp>
      <p:sp>
        <p:nvSpPr>
          <p:cNvPr id="4" name="Tlačítko akce: Vlastní 3">
            <a:hlinkClick r:id="rId3" action="ppaction://hlinksldjump" highlightClick="1"/>
          </p:cNvPr>
          <p:cNvSpPr/>
          <p:nvPr/>
        </p:nvSpPr>
        <p:spPr>
          <a:xfrm>
            <a:off x="1619672" y="4581128"/>
            <a:ext cx="2520280" cy="13681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dirty="0" smtClean="0"/>
              <a:t>9.</a:t>
            </a:r>
            <a:endParaRPr lang="cs-CZ" sz="7200" dirty="0"/>
          </a:p>
        </p:txBody>
      </p:sp>
      <p:sp>
        <p:nvSpPr>
          <p:cNvPr id="5" name="Tlačítko akce: Vlastní 4">
            <a:hlinkClick r:id="" action="ppaction://noaction" highlightClick="1"/>
          </p:cNvPr>
          <p:cNvSpPr/>
          <p:nvPr/>
        </p:nvSpPr>
        <p:spPr>
          <a:xfrm>
            <a:off x="5940152" y="4653136"/>
            <a:ext cx="2376264" cy="129614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dirty="0" smtClean="0">
                <a:hlinkClick r:id="rId4" action="ppaction://hlinksldjump"/>
              </a:rPr>
              <a:t>11</a:t>
            </a:r>
            <a:r>
              <a:rPr lang="cs-CZ" sz="7200" dirty="0" smtClean="0"/>
              <a:t>.</a:t>
            </a:r>
            <a:endParaRPr lang="cs-CZ" sz="7200" dirty="0"/>
          </a:p>
        </p:txBody>
      </p:sp>
      <p:sp>
        <p:nvSpPr>
          <p:cNvPr id="6" name="Tlačítko akce: Zpět nebo Předchozí 5">
            <a:hlinkClick r:id="rId5" action="ppaction://hlinksldjump" highlightClick="1"/>
          </p:cNvPr>
          <p:cNvSpPr/>
          <p:nvPr/>
        </p:nvSpPr>
        <p:spPr>
          <a:xfrm>
            <a:off x="6948264" y="2564904"/>
            <a:ext cx="1008112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929965">
            <a:off x="899592" y="2708920"/>
            <a:ext cx="7772400" cy="1440160"/>
          </a:xfrm>
        </p:spPr>
        <p:txBody>
          <a:bodyPr/>
          <a:lstStyle/>
          <a:p>
            <a:r>
              <a:rPr lang="cs-CZ" sz="8800" b="1" i="1" u="sng" dirty="0" smtClean="0"/>
              <a:t>Nemáš pravdu</a:t>
            </a:r>
            <a:endParaRPr lang="cs-CZ" sz="8800" b="1" i="1" u="sng" dirty="0"/>
          </a:p>
        </p:txBody>
      </p:sp>
      <p:sp>
        <p:nvSpPr>
          <p:cNvPr id="4" name="Tlačítko akce: Zpět nebo Předchozí 3">
            <a:hlinkClick r:id="rId2" action="ppaction://hlinksldjump" highlightClick="1"/>
          </p:cNvPr>
          <p:cNvSpPr/>
          <p:nvPr/>
        </p:nvSpPr>
        <p:spPr>
          <a:xfrm>
            <a:off x="6156176" y="1268760"/>
            <a:ext cx="1008112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929965">
            <a:off x="899592" y="2708920"/>
            <a:ext cx="7772400" cy="1440160"/>
          </a:xfrm>
        </p:spPr>
        <p:txBody>
          <a:bodyPr/>
          <a:lstStyle/>
          <a:p>
            <a:r>
              <a:rPr lang="cs-CZ" sz="8800" b="1" i="1" u="sng" dirty="0" smtClean="0"/>
              <a:t>Nemáš pravdu</a:t>
            </a:r>
            <a:endParaRPr lang="cs-CZ" sz="8800" b="1" i="1" u="sng" dirty="0"/>
          </a:p>
        </p:txBody>
      </p:sp>
      <p:sp>
        <p:nvSpPr>
          <p:cNvPr id="3" name="Tlačítko akce: Zpět nebo Předchozí 2">
            <a:hlinkClick r:id="rId2" action="ppaction://hlinksldjump" highlightClick="1"/>
          </p:cNvPr>
          <p:cNvSpPr/>
          <p:nvPr/>
        </p:nvSpPr>
        <p:spPr>
          <a:xfrm>
            <a:off x="6732240" y="1268760"/>
            <a:ext cx="1296144" cy="11521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929965">
            <a:off x="899592" y="2708920"/>
            <a:ext cx="7772400" cy="1440160"/>
          </a:xfrm>
        </p:spPr>
        <p:txBody>
          <a:bodyPr/>
          <a:lstStyle/>
          <a:p>
            <a:r>
              <a:rPr lang="cs-CZ" sz="8800" b="1" i="1" u="sng" dirty="0" smtClean="0"/>
              <a:t>Nemáš pravdu</a:t>
            </a:r>
            <a:endParaRPr lang="cs-CZ" sz="8800" b="1" i="1" u="sng" dirty="0"/>
          </a:p>
        </p:txBody>
      </p:sp>
      <p:sp>
        <p:nvSpPr>
          <p:cNvPr id="3" name="Tlačítko akce: Zpět nebo Předchozí 2">
            <a:hlinkClick r:id="rId2" action="ppaction://hlinksldjump" highlightClick="1"/>
          </p:cNvPr>
          <p:cNvSpPr/>
          <p:nvPr/>
        </p:nvSpPr>
        <p:spPr>
          <a:xfrm>
            <a:off x="7164288" y="1412776"/>
            <a:ext cx="1296144" cy="12961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188100">
            <a:off x="755576" y="270892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9600" b="1" i="1" u="sng" dirty="0" smtClean="0"/>
              <a:t>Máš pravdu</a:t>
            </a:r>
            <a:endParaRPr lang="cs-CZ" sz="9600" b="1" i="1" u="sng" dirty="0"/>
          </a:p>
        </p:txBody>
      </p:sp>
      <p:sp>
        <p:nvSpPr>
          <p:cNvPr id="4" name="Tlačítko akce: Zpět nebo Předchozí 3">
            <a:hlinkClick r:id="rId2" action="ppaction://hlinksldjump" highlightClick="1"/>
          </p:cNvPr>
          <p:cNvSpPr/>
          <p:nvPr/>
        </p:nvSpPr>
        <p:spPr>
          <a:xfrm>
            <a:off x="6588224" y="1268760"/>
            <a:ext cx="1296144" cy="12961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188100">
            <a:off x="755576" y="270892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9600" b="1" i="1" u="sng" dirty="0" smtClean="0"/>
              <a:t>Máš pravdu</a:t>
            </a:r>
            <a:endParaRPr lang="cs-CZ" sz="9600" b="1" i="1" u="sng" dirty="0"/>
          </a:p>
        </p:txBody>
      </p:sp>
      <p:sp>
        <p:nvSpPr>
          <p:cNvPr id="3" name="Tlačítko akce: Zpět nebo Předchozí 2">
            <a:hlinkClick r:id="rId2" action="ppaction://hlinksldjump" highlightClick="1"/>
          </p:cNvPr>
          <p:cNvSpPr/>
          <p:nvPr/>
        </p:nvSpPr>
        <p:spPr>
          <a:xfrm>
            <a:off x="6876256" y="908720"/>
            <a:ext cx="1296144" cy="11521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188100">
            <a:off x="755576" y="270892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9600" b="1" i="1" u="sng" dirty="0" smtClean="0"/>
              <a:t>Máš pravdu</a:t>
            </a:r>
            <a:endParaRPr lang="cs-CZ" sz="9600" b="1" i="1" u="sng" dirty="0"/>
          </a:p>
        </p:txBody>
      </p:sp>
      <p:sp>
        <p:nvSpPr>
          <p:cNvPr id="3" name="Tlačítko akce: Zpět nebo Předchozí 2">
            <a:hlinkClick r:id="rId2" action="ppaction://hlinksldjump" highlightClick="1"/>
          </p:cNvPr>
          <p:cNvSpPr/>
          <p:nvPr/>
        </p:nvSpPr>
        <p:spPr>
          <a:xfrm>
            <a:off x="6228184" y="1700808"/>
            <a:ext cx="1224136" cy="10801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TĚ ZAUJME </a:t>
            </a:r>
            <a:endParaRPr lang="cs-CZ" dirty="0"/>
          </a:p>
        </p:txBody>
      </p:sp>
      <p:sp>
        <p:nvSpPr>
          <p:cNvPr id="5" name="Tlačítko akce: Vlastní 4">
            <a:hlinkClick r:id="rId3" action="ppaction://hlinksldjump" highlightClick="1"/>
          </p:cNvPr>
          <p:cNvSpPr/>
          <p:nvPr/>
        </p:nvSpPr>
        <p:spPr>
          <a:xfrm>
            <a:off x="611560" y="1700808"/>
            <a:ext cx="2232248" cy="122413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ÚZEMÍ</a:t>
            </a:r>
            <a:endParaRPr lang="cs-CZ" sz="3200" dirty="0"/>
          </a:p>
        </p:txBody>
      </p:sp>
      <p:sp>
        <p:nvSpPr>
          <p:cNvPr id="6" name="Tlačítko akce: Vlastní 5">
            <a:hlinkClick r:id="rId4" action="ppaction://hlinksldjump" highlightClick="1"/>
          </p:cNvPr>
          <p:cNvSpPr/>
          <p:nvPr/>
        </p:nvSpPr>
        <p:spPr>
          <a:xfrm>
            <a:off x="3419872" y="1700808"/>
            <a:ext cx="2304256" cy="122413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STAVBY</a:t>
            </a:r>
            <a:endParaRPr lang="cs-CZ" sz="3200" dirty="0"/>
          </a:p>
        </p:txBody>
      </p:sp>
      <p:sp>
        <p:nvSpPr>
          <p:cNvPr id="7" name="Tlačítko akce: Vlastní 6">
            <a:hlinkClick r:id="rId5" action="ppaction://hlinksldjump" highlightClick="1"/>
          </p:cNvPr>
          <p:cNvSpPr/>
          <p:nvPr/>
        </p:nvSpPr>
        <p:spPr>
          <a:xfrm>
            <a:off x="6228184" y="1772816"/>
            <a:ext cx="2088232" cy="11521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KAREL IV</a:t>
            </a:r>
            <a:endParaRPr lang="cs-CZ" sz="3200" dirty="0"/>
          </a:p>
        </p:txBody>
      </p:sp>
      <p:sp>
        <p:nvSpPr>
          <p:cNvPr id="11" name="Tlačítko akce: Vlastní 10">
            <a:hlinkClick r:id="rId6" action="ppaction://hlinksldjump" highlightClick="1"/>
          </p:cNvPr>
          <p:cNvSpPr/>
          <p:nvPr/>
        </p:nvSpPr>
        <p:spPr>
          <a:xfrm>
            <a:off x="3491880" y="3429000"/>
            <a:ext cx="2160240" cy="11521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OBRÁZKY</a:t>
            </a:r>
          </a:p>
        </p:txBody>
      </p:sp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sis zapamatoval/a užij v následujícím kvízu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KVÍZ</a:t>
            </a:r>
            <a:endParaRPr lang="cs-CZ" dirty="0"/>
          </a:p>
        </p:txBody>
      </p:sp>
      <p:sp>
        <p:nvSpPr>
          <p:cNvPr id="4" name="Tlačítko akce: Vlastní 3">
            <a:hlinkClick r:id="rId4" action="ppaction://hlinksldjump" highlightClick="1"/>
          </p:cNvPr>
          <p:cNvSpPr/>
          <p:nvPr/>
        </p:nvSpPr>
        <p:spPr>
          <a:xfrm>
            <a:off x="827584" y="3501008"/>
            <a:ext cx="2232248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Kvíz 1</a:t>
            </a:r>
            <a:endParaRPr lang="cs-CZ" sz="4400" dirty="0"/>
          </a:p>
        </p:txBody>
      </p:sp>
      <p:sp>
        <p:nvSpPr>
          <p:cNvPr id="5" name="Tlačítko akce: Vlastní 4">
            <a:hlinkClick r:id="rId5" action="ppaction://hlinksldjump" highlightClick="1"/>
          </p:cNvPr>
          <p:cNvSpPr/>
          <p:nvPr/>
        </p:nvSpPr>
        <p:spPr>
          <a:xfrm>
            <a:off x="3419872" y="3573016"/>
            <a:ext cx="2232248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Kvíz 2</a:t>
            </a:r>
            <a:endParaRPr lang="cs-CZ" sz="4400" dirty="0"/>
          </a:p>
        </p:txBody>
      </p:sp>
      <p:sp>
        <p:nvSpPr>
          <p:cNvPr id="6" name="Tlačítko akce: Vlastní 5">
            <a:hlinkClick r:id="rId6" action="ppaction://hlinksldjump" highlightClick="1"/>
          </p:cNvPr>
          <p:cNvSpPr/>
          <p:nvPr/>
        </p:nvSpPr>
        <p:spPr>
          <a:xfrm>
            <a:off x="5940152" y="3645024"/>
            <a:ext cx="2232248" cy="158417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hlinkClick r:id="rId6" action="ppaction://hlinksldjump"/>
              </a:rPr>
              <a:t>Kvíz</a:t>
            </a:r>
            <a:r>
              <a:rPr lang="cs-CZ" sz="4400" dirty="0" smtClean="0"/>
              <a:t> 3</a:t>
            </a:r>
            <a:endParaRPr lang="cs-CZ" sz="4400" dirty="0"/>
          </a:p>
        </p:txBody>
      </p:sp>
    </p:spTree>
  </p:cSld>
  <p:clrMapOvr>
    <a:masterClrMapping/>
  </p:clrMapOvr>
  <p:transition>
    <p:dissolve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Vytvořil:Matěj Daněk	</a:t>
            </a:r>
          </a:p>
          <a:p>
            <a:r>
              <a:rPr lang="cs-CZ" dirty="0" smtClean="0"/>
              <a:t>Čerpal jsem z : </a:t>
            </a:r>
            <a:r>
              <a:rPr lang="cs-CZ" dirty="0" err="1" smtClean="0"/>
              <a:t>wikipedie</a:t>
            </a:r>
            <a:r>
              <a:rPr lang="cs-CZ" dirty="0" smtClean="0"/>
              <a:t>,Karel IV a jeho 				rodina,</a:t>
            </a:r>
            <a:r>
              <a:rPr lang="cs-CZ" dirty="0" err="1" smtClean="0"/>
              <a:t>obrázkygoogle</a:t>
            </a:r>
            <a:r>
              <a:rPr lang="cs-CZ" dirty="0" smtClean="0"/>
              <a:t> a ze své hlavy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info</a:t>
            </a:r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430290">
            <a:off x="566505" y="1956842"/>
            <a:ext cx="8229600" cy="3341178"/>
          </a:xfrm>
        </p:spPr>
        <p:txBody>
          <a:bodyPr>
            <a:noAutofit/>
          </a:bodyPr>
          <a:lstStyle/>
          <a:p>
            <a:r>
              <a:rPr lang="cs-CZ" sz="16600" b="1" i="1" u="sng" dirty="0" err="1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cs-CZ" sz="16600" b="1" i="1" u="sng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cs-CZ" sz="16600" b="1" i="1" u="sng" dirty="0" err="1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end</a:t>
            </a:r>
            <a:endParaRPr lang="cs-CZ" sz="16600" b="1" i="1" u="sng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Území za Karla IV bylo obrovské </a:t>
            </a:r>
          </a:p>
          <a:p>
            <a:r>
              <a:rPr lang="cs-CZ" dirty="0" smtClean="0"/>
              <a:t>Získával ho hlavně tím že se vdával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ÚZEMÍ</a:t>
            </a:r>
            <a:endParaRPr lang="cs-CZ" dirty="0"/>
          </a:p>
        </p:txBody>
      </p:sp>
      <p:sp>
        <p:nvSpPr>
          <p:cNvPr id="4" name="Tlačítko akce: Zpět nebo Předchozí 3">
            <a:hlinkClick r:id="rId3" action="ppaction://hlinksldjump" highlightClick="1"/>
          </p:cNvPr>
          <p:cNvSpPr/>
          <p:nvPr/>
        </p:nvSpPr>
        <p:spPr>
          <a:xfrm>
            <a:off x="6732240" y="836712"/>
            <a:ext cx="864096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mapa8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212976"/>
            <a:ext cx="3508081" cy="2845022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Karel IV byl velice vzdělaný člověk a je pravda že nechal postavit mnoho budov v hlavním městě ČR (Praze)</a:t>
            </a:r>
          </a:p>
          <a:p>
            <a:r>
              <a:rPr lang="cs-CZ" dirty="0" smtClean="0"/>
              <a:t>Např. </a:t>
            </a:r>
            <a:r>
              <a:rPr lang="cs-CZ" dirty="0" err="1" smtClean="0"/>
              <a:t>karlův</a:t>
            </a:r>
            <a:r>
              <a:rPr lang="cs-CZ" dirty="0" smtClean="0"/>
              <a:t> </a:t>
            </a:r>
            <a:r>
              <a:rPr lang="cs-CZ" dirty="0" err="1" smtClean="0"/>
              <a:t>mos</a:t>
            </a:r>
            <a:r>
              <a:rPr lang="cs-CZ" dirty="0" smtClean="0"/>
              <a:t>, </a:t>
            </a:r>
            <a:r>
              <a:rPr lang="cs-CZ" dirty="0" err="1" smtClean="0"/>
              <a:t>karlova</a:t>
            </a:r>
            <a:r>
              <a:rPr lang="cs-CZ" dirty="0" smtClean="0"/>
              <a:t> univerzita a mnohé další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STAVBY</a:t>
            </a:r>
            <a:endParaRPr lang="cs-CZ" dirty="0"/>
          </a:p>
        </p:txBody>
      </p:sp>
      <p:sp>
        <p:nvSpPr>
          <p:cNvPr id="4" name="Tlačítko akce: Zpět nebo Předchozí 3">
            <a:hlinkClick r:id="rId3" action="ppaction://hlinksldjump" highlightClick="1"/>
          </p:cNvPr>
          <p:cNvSpPr/>
          <p:nvPr/>
        </p:nvSpPr>
        <p:spPr>
          <a:xfrm>
            <a:off x="7452320" y="692696"/>
            <a:ext cx="936104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pha1-karluv-most_101109_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003807"/>
            <a:ext cx="4283968" cy="2854193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Žil v letech 1316-1378</a:t>
            </a:r>
          </a:p>
          <a:p>
            <a:r>
              <a:rPr lang="cs-CZ" dirty="0" smtClean="0"/>
              <a:t>Byl to 11. český král </a:t>
            </a:r>
          </a:p>
          <a:p>
            <a:r>
              <a:rPr lang="cs-CZ" dirty="0" smtClean="0"/>
              <a:t>Od roku 1355 byl římský císař</a:t>
            </a:r>
          </a:p>
          <a:p>
            <a:r>
              <a:rPr lang="cs-CZ" dirty="0" smtClean="0"/>
              <a:t>Byl také italský,burgundský král </a:t>
            </a:r>
          </a:p>
          <a:p>
            <a:r>
              <a:rPr lang="cs-CZ" dirty="0" smtClean="0"/>
              <a:t>Měl 4 ženy </a:t>
            </a:r>
          </a:p>
          <a:p>
            <a:pPr lvl="2"/>
            <a:r>
              <a:rPr lang="cs-CZ" dirty="0" smtClean="0"/>
              <a:t>Blanku z </a:t>
            </a:r>
            <a:r>
              <a:rPr lang="cs-CZ" dirty="0" err="1" smtClean="0"/>
              <a:t>Valois</a:t>
            </a:r>
            <a:endParaRPr lang="cs-CZ" dirty="0" smtClean="0"/>
          </a:p>
          <a:p>
            <a:pPr lvl="2"/>
            <a:r>
              <a:rPr lang="cs-CZ" dirty="0" smtClean="0"/>
              <a:t>Annu Falckou</a:t>
            </a:r>
          </a:p>
          <a:p>
            <a:pPr lvl="2"/>
            <a:r>
              <a:rPr lang="cs-CZ" dirty="0" smtClean="0"/>
              <a:t>Annu </a:t>
            </a:r>
            <a:r>
              <a:rPr lang="cs-CZ" dirty="0" err="1" smtClean="0"/>
              <a:t>Svídnickou</a:t>
            </a:r>
            <a:endParaRPr lang="cs-CZ" dirty="0" smtClean="0"/>
          </a:p>
          <a:p>
            <a:pPr lvl="2"/>
            <a:r>
              <a:rPr lang="cs-CZ" dirty="0" smtClean="0"/>
              <a:t>Alžbětu Pomořanskou</a:t>
            </a:r>
          </a:p>
          <a:p>
            <a:pPr lvl="2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IV</a:t>
            </a:r>
            <a:endParaRPr lang="cs-CZ" dirty="0"/>
          </a:p>
        </p:txBody>
      </p:sp>
      <p:sp>
        <p:nvSpPr>
          <p:cNvPr id="4" name="Tlačítko akce: Zpět nebo Předchozí 3">
            <a:hlinkClick r:id="rId3" action="ppaction://hlinksldjump" highlightClick="1"/>
          </p:cNvPr>
          <p:cNvSpPr/>
          <p:nvPr/>
        </p:nvSpPr>
        <p:spPr>
          <a:xfrm>
            <a:off x="6948264" y="764704"/>
            <a:ext cx="1152128" cy="9361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karel_iv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996952"/>
            <a:ext cx="1982456" cy="29940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KarelIV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07317" y="1524000"/>
            <a:ext cx="6529365" cy="4572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OBRÁZKY</a:t>
            </a:r>
            <a:endParaRPr lang="cs-CZ" dirty="0"/>
          </a:p>
        </p:txBody>
      </p:sp>
      <p:sp>
        <p:nvSpPr>
          <p:cNvPr id="4" name="Tlačítko akce: Zpět nebo Předchozí 3">
            <a:hlinkClick r:id="rId4" action="ppaction://hlinksldjump" highlightClick="1"/>
          </p:cNvPr>
          <p:cNvSpPr/>
          <p:nvPr/>
        </p:nvSpPr>
        <p:spPr>
          <a:xfrm>
            <a:off x="7308304" y="548680"/>
            <a:ext cx="936104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128</TotalTime>
  <Words>146</Words>
  <Application>Microsoft Office PowerPoint</Application>
  <PresentationFormat>Předvádění na obrazovce (4:3)</PresentationFormat>
  <Paragraphs>48</Paragraphs>
  <Slides>18</Slides>
  <Notes>1</Notes>
  <HiddenSlides>13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Papír</vt:lpstr>
      <vt:lpstr>KAREL IV. </vt:lpstr>
      <vt:lpstr>CO TĚ ZAUJME </vt:lpstr>
      <vt:lpstr>KVÍZ</vt:lpstr>
      <vt:lpstr>info</vt:lpstr>
      <vt:lpstr>The end</vt:lpstr>
      <vt:lpstr>ÚZEMÍ</vt:lpstr>
      <vt:lpstr>STAVBY</vt:lpstr>
      <vt:lpstr>KAREL IV</vt:lpstr>
      <vt:lpstr>OBRÁZKY</vt:lpstr>
      <vt:lpstr>Kdy se narodil</vt:lpstr>
      <vt:lpstr>Kolik měl žen </vt:lpstr>
      <vt:lpstr>Kolikátý český král to byl </vt:lpstr>
      <vt:lpstr>Nemáš pravdu</vt:lpstr>
      <vt:lpstr>Nemáš pravdu</vt:lpstr>
      <vt:lpstr>Nemáš pravdu</vt:lpstr>
      <vt:lpstr>Máš pravdu</vt:lpstr>
      <vt:lpstr>Máš pravdu</vt:lpstr>
      <vt:lpstr>Máš pravdu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KAREL IV </dc:title>
  <dc:creator>ucitel</dc:creator>
  <cp:lastModifiedBy>ucitel</cp:lastModifiedBy>
  <cp:revision>21</cp:revision>
  <dcterms:created xsi:type="dcterms:W3CDTF">2016-05-13T06:35:49Z</dcterms:created>
  <dcterms:modified xsi:type="dcterms:W3CDTF">2016-05-13T08:46:23Z</dcterms:modified>
</cp:coreProperties>
</file>