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7" r:id="rId3"/>
    <p:sldId id="266" r:id="rId4"/>
    <p:sldId id="259" r:id="rId5"/>
    <p:sldId id="268" r:id="rId6"/>
    <p:sldId id="269" r:id="rId7"/>
    <p:sldId id="270" r:id="rId8"/>
    <p:sldId id="264" r:id="rId9"/>
    <p:sldId id="265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660"/>
  </p:normalViewPr>
  <p:slideViewPr>
    <p:cSldViewPr>
      <p:cViewPr>
        <p:scale>
          <a:sx n="60" d="100"/>
          <a:sy n="60" d="100"/>
        </p:scale>
        <p:origin x="-161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A658721-73A4-4197-AFAB-E974C7F4B556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CB4DA7D-43CC-4076-BBC2-F518D347EE7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8721-73A4-4197-AFAB-E974C7F4B556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DA7D-43CC-4076-BBC2-F518D347EE7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8721-73A4-4197-AFAB-E974C7F4B556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DA7D-43CC-4076-BBC2-F518D347EE7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A658721-73A4-4197-AFAB-E974C7F4B556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CB4DA7D-43CC-4076-BBC2-F518D347EE7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A658721-73A4-4197-AFAB-E974C7F4B556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CB4DA7D-43CC-4076-BBC2-F518D347EE7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8721-73A4-4197-AFAB-E974C7F4B556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DA7D-43CC-4076-BBC2-F518D347EE7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8721-73A4-4197-AFAB-E974C7F4B556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DA7D-43CC-4076-BBC2-F518D347EE7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658721-73A4-4197-AFAB-E974C7F4B556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B4DA7D-43CC-4076-BBC2-F518D347EE7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8721-73A4-4197-AFAB-E974C7F4B556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DA7D-43CC-4076-BBC2-F518D347EE7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A658721-73A4-4197-AFAB-E974C7F4B556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CB4DA7D-43CC-4076-BBC2-F518D347EE77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658721-73A4-4197-AFAB-E974C7F4B556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B4DA7D-43CC-4076-BBC2-F518D347EE77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658721-73A4-4197-AFAB-E974C7F4B556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CB4DA7D-43CC-4076-BBC2-F518D347EE7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Karel_IV.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cs-CZ" dirty="0" smtClean="0"/>
              <a:t>Život Karla IV.</a:t>
            </a:r>
            <a:endParaRPr lang="cs-CZ" dirty="0"/>
          </a:p>
        </p:txBody>
      </p:sp>
      <p:pic>
        <p:nvPicPr>
          <p:cNvPr id="5" name="Zástupný symbol pro obsah 4" descr="erb-Václav-Davi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7385248" cy="4667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Karel IV.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 dnešní době každý zná císaře a panovníka Karla IV.</a:t>
            </a:r>
          </a:p>
          <a:p>
            <a:r>
              <a:rPr lang="cs-CZ" dirty="0" smtClean="0"/>
              <a:t>Spousta lidí (možná včetně Vás) nevěděla o okolnostech života, o jeho válkách, o manželkách atd.</a:t>
            </a:r>
          </a:p>
          <a:p>
            <a:r>
              <a:rPr lang="cs-CZ" dirty="0" smtClean="0"/>
              <a:t>Touhle prezentací se vám budu snažit alespoň trochu přiblížit jeho život</a:t>
            </a:r>
          </a:p>
          <a:p>
            <a:r>
              <a:rPr lang="cs-CZ" dirty="0" smtClean="0"/>
              <a:t>Začneme rekapitulací jeho osobnosti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Karel IV. jako osobnost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Takže ještě jednou, Karel IV. byl 11. český král, císař římský a pocházel z rodu Lucemburků</a:t>
            </a:r>
          </a:p>
          <a:p>
            <a:r>
              <a:rPr lang="cs-CZ" dirty="0" smtClean="0"/>
              <a:t>Narodil se roku 1316, byl pokřtěn jako Václav, jméno Karel přijal až v době své výchovy ve Francii</a:t>
            </a:r>
          </a:p>
          <a:p>
            <a:r>
              <a:rPr lang="cs-CZ" dirty="0" smtClean="0"/>
              <a:t> Zde je jeho dobová ilustrace </a:t>
            </a:r>
            <a:endParaRPr lang="cs-CZ" dirty="0"/>
          </a:p>
        </p:txBody>
      </p:sp>
      <p:pic>
        <p:nvPicPr>
          <p:cNvPr id="5" name="Zástupný symbol pro obsah 4" descr="karel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556792"/>
            <a:ext cx="3176736" cy="44077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Narodil se Janu Lucemburskému a Elišce Přemyslovně pravděpodobně v domě U </a:t>
            </a:r>
            <a:r>
              <a:rPr lang="cs-CZ" dirty="0" err="1" smtClean="0"/>
              <a:t>Štupartů</a:t>
            </a:r>
            <a:endParaRPr lang="cs-CZ" dirty="0" smtClean="0"/>
          </a:p>
          <a:p>
            <a:r>
              <a:rPr lang="cs-CZ" dirty="0" smtClean="0"/>
              <a:t>Byl vychován na Francouzském dvoře svým strýcem Karlem IV. Sličným, po něm také přijal jméno Karel</a:t>
            </a:r>
          </a:p>
          <a:p>
            <a:r>
              <a:rPr lang="cs-CZ" dirty="0" smtClean="0"/>
              <a:t>Zde se učil latinu a Francouzštinu, byl zde vychován k dobrým mravům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Cesta k českému trůnu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Na českého krále byl korunován roku 1347, v té době měl 31 let</a:t>
            </a:r>
          </a:p>
          <a:p>
            <a:r>
              <a:rPr lang="cs-CZ" dirty="0" smtClean="0"/>
              <a:t>Byl korunován novými korunovačními klenoty, které nechal pro tuto příležitost zhotovit</a:t>
            </a:r>
          </a:p>
          <a:p>
            <a:r>
              <a:rPr lang="cs-CZ" dirty="0" smtClean="0"/>
              <a:t>Ve většině městech ho vítali, zdravili, oslavovali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Manželství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Karel IV. měl hned čtyři manželky, celkově s nimi zplodil až 12 dětí</a:t>
            </a:r>
          </a:p>
          <a:p>
            <a:r>
              <a:rPr lang="cs-CZ" dirty="0" smtClean="0"/>
              <a:t>Manželky: Blanka z </a:t>
            </a:r>
            <a:r>
              <a:rPr lang="cs-CZ" dirty="0" err="1" smtClean="0"/>
              <a:t>Valois</a:t>
            </a:r>
            <a:r>
              <a:rPr lang="cs-CZ" dirty="0" smtClean="0"/>
              <a:t>, Anna Falcká, Anna </a:t>
            </a:r>
            <a:r>
              <a:rPr lang="cs-CZ" dirty="0" err="1" smtClean="0"/>
              <a:t>Svídnická</a:t>
            </a:r>
            <a:r>
              <a:rPr lang="cs-CZ" dirty="0" smtClean="0"/>
              <a:t> a Alžběta Pomořanská</a:t>
            </a:r>
          </a:p>
          <a:p>
            <a:r>
              <a:rPr lang="cs-CZ" dirty="0" smtClean="0"/>
              <a:t>Zde je bysta jeho první manželky Blanky z </a:t>
            </a:r>
            <a:r>
              <a:rPr lang="cs-CZ" dirty="0" err="1" smtClean="0"/>
              <a:t>Valois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sah 4" descr="Busta_Blanka_z_Valois_detai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1643524"/>
            <a:ext cx="3657600" cy="448535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Budovy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Karel IV. nechal vybudovat hned čtyři známé stavby: Karlův most, Karlštejn, Karlovu univerzitu a Chrám Panny Marie Sněžné</a:t>
            </a:r>
          </a:p>
          <a:p>
            <a:r>
              <a:rPr lang="cs-CZ" dirty="0" smtClean="0"/>
              <a:t>Zde se nachází jeho nejznámější stavba, Karlštejn</a:t>
            </a:r>
            <a:endParaRPr lang="cs-CZ" dirty="0"/>
          </a:p>
        </p:txBody>
      </p:sp>
      <p:pic>
        <p:nvPicPr>
          <p:cNvPr id="5" name="Zástupný symbol pro obsah 4" descr="Karlštej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2060848"/>
            <a:ext cx="4491057" cy="292867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https://cs.wikipedia.org/wiki/Karel_IV.#D.C4.9Btstv.C3.AD_v_.C4.8Cech.C3.A1ch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Děkuji vám za pozornost a doufám, že jste si z mé prezentace alespoň něco vzali</a:t>
            </a:r>
          </a:p>
          <a:p>
            <a:r>
              <a:rPr lang="cs-CZ" dirty="0" smtClean="0"/>
              <a:t>Přeji vám hezký zbytek dne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162</TotalTime>
  <Words>287</Words>
  <Application>Microsoft Office PowerPoint</Application>
  <PresentationFormat>Předvádění na obrazovce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Arkýř</vt:lpstr>
      <vt:lpstr>Život Karla IV.</vt:lpstr>
      <vt:lpstr>Karel IV.</vt:lpstr>
      <vt:lpstr>Karel IV. jako osobnost </vt:lpstr>
      <vt:lpstr>Dětství</vt:lpstr>
      <vt:lpstr>Cesta k českému trůnu</vt:lpstr>
      <vt:lpstr>Manželství</vt:lpstr>
      <vt:lpstr>Budovy</vt:lpstr>
      <vt:lpstr>Zdroje</vt:lpstr>
      <vt:lpstr>Závěr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ucitel</dc:creator>
  <cp:lastModifiedBy>ucitel</cp:lastModifiedBy>
  <cp:revision>17</cp:revision>
  <dcterms:created xsi:type="dcterms:W3CDTF">2016-05-13T05:58:54Z</dcterms:created>
  <dcterms:modified xsi:type="dcterms:W3CDTF">2016-05-13T08:41:13Z</dcterms:modified>
</cp:coreProperties>
</file>