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9" r:id="rId6"/>
    <p:sldId id="270" r:id="rId7"/>
    <p:sldId id="259" r:id="rId8"/>
    <p:sldId id="261" r:id="rId9"/>
    <p:sldId id="262" r:id="rId10"/>
    <p:sldId id="264" r:id="rId11"/>
    <p:sldId id="268" r:id="rId12"/>
    <p:sldId id="260" r:id="rId13"/>
    <p:sldId id="263" r:id="rId14"/>
    <p:sldId id="267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149429E-A8E6-4890-A2B1-1303DAB7C7F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10E589-D25E-4A7F-8B8D-36B2A9B0E5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Život Karla IV.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8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09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KORUNOVAČNÍ KELNOTY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59" y="2438400"/>
            <a:ext cx="4536281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Jeho socha na václavském náměstí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2240136" cy="3360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960440" cy="271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VELKÝ ROK 1348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PRAHA V TÉ DOBĚ NEBYLA JEN HLAVNÍM MĚSTEM ČESKÉHO KRÁLOVSTVÍ  ALE I METROPOLÍ  SVATÉ ŘÍMSKÉ ŘÍŠE. HNED PO SVÉM NÁVRATU ŠEL ZAKLÁDAT LISTINU NOVÉHO MĚSTA PRAŽSKÉHO.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511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84448"/>
          </a:xfrm>
        </p:spPr>
        <p:txBody>
          <a:bodyPr>
            <a:noAutofit/>
          </a:bodyPr>
          <a:lstStyle/>
          <a:p>
            <a:r>
              <a:rPr lang="cs-CZ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JAK ZEMŘEL??</a:t>
            </a:r>
            <a:endParaRPr lang="cs-CZ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KARLA TRÁPILA VE VETŠÍM VĚKU DNA KTERÁ  ZTĚŽOVALA JEHO POHYB KTERÁ TAKÉ HOHLA BÝT PRÍČINOU JEHO PÁDU ZE SHODŮ NEBO KONĚ. ZLOMENINA KRČKU STEHENÍ KOSTI HO PŘIPOUTALA NA LŮŽKO. V DŮSLEDKU TOHO V PONDĚLI 29.11.1378 TEMŘEL 3HOD, PO  ZÁPADU SLUNCE 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anose="05000000000000000000" pitchFamily="2" charset="2"/>
              </a:rPr>
              <a:t> </a:t>
            </a:r>
          </a:p>
          <a:p>
            <a:pPr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1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erb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4" y="2438400"/>
            <a:ext cx="5518467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15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384376" cy="400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780928"/>
            <a:ext cx="6400800" cy="2808312"/>
          </a:xfrm>
        </p:spPr>
        <p:txBody>
          <a:bodyPr>
            <a:normAutofit fontScale="90000"/>
          </a:bodyPr>
          <a:lstStyle/>
          <a:p>
            <a:r>
              <a:rPr lang="cs-CZ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KONEC </a:t>
            </a:r>
            <a:br>
              <a:rPr lang="cs-CZ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DOUFÁM ŽE JSTE SE DOZVĚDĚLI NĚCO NOVÉHO O KARLU IV.</a:t>
            </a:r>
            <a:endParaRPr lang="cs-CZ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372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KDO TO BYL??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2420888"/>
            <a:ext cx="6400800" cy="3048001"/>
          </a:xfrm>
        </p:spPr>
        <p:txBody>
          <a:bodyPr>
            <a:normAutofit fontScale="55000" lnSpcReduction="20000"/>
          </a:bodyPr>
          <a:lstStyle/>
          <a:p>
            <a:pPr indent="0" algn="ctr">
              <a:buNone/>
            </a:pPr>
            <a:r>
              <a:rPr lang="cs-CZ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NARODIL SE: 14.KVĚTNA 1316</a:t>
            </a:r>
          </a:p>
          <a:p>
            <a:pPr indent="0" algn="ctr">
              <a:buNone/>
            </a:pPr>
            <a:r>
              <a:rPr lang="cs-CZ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ZEMŘEL:29.LISTOPADU 1378 (62 LET)</a:t>
            </a:r>
          </a:p>
          <a:p>
            <a:pPr indent="0" algn="ctr">
              <a:buNone/>
            </a:pPr>
            <a:r>
              <a:rPr lang="cs-CZ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POCHOVÁN: KATEDRÁLA SV. VÍTA VÁCLAVA A VOJTĚCHA</a:t>
            </a:r>
          </a:p>
          <a:p>
            <a:pPr indent="0" algn="ctr">
              <a:buNone/>
            </a:pPr>
            <a:r>
              <a:rPr lang="cs-CZ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 SRPNA 1346-LISTOPADU 1378 ŘÍMSKO-NĚMECKÝ KRÁL</a:t>
            </a:r>
          </a:p>
          <a:p>
            <a:pPr indent="0" algn="ctr">
              <a:buNone/>
            </a:pPr>
            <a:r>
              <a:rPr lang="cs-CZ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BYL TO PRVNÍ ČESKÝ KRÁL, KTERÝ SE STAL TAKÉ CISAŘEM SVATÉ ŘÍŠE</a:t>
            </a:r>
          </a:p>
          <a:p>
            <a:pPr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9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JAK  </a:t>
            </a:r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VYPADAL??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438400"/>
            <a:ext cx="4064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3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RODIČE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MATKA:  ELIŠKA PŘEMYSLOVNA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pPr indent="0">
              <a:buNone/>
            </a:pPr>
            <a:endParaRPr lang="cs-CZ" b="1" dirty="0" smtClean="0"/>
          </a:p>
          <a:p>
            <a:pPr indent="0">
              <a:buNone/>
            </a:pPr>
            <a:r>
              <a:rPr lang="cs-CZ" b="1" dirty="0" smtClean="0"/>
              <a:t>                                    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OTEC: JAN LUCEMBURSKÝ</a:t>
            </a:r>
            <a:endParaRPr lang="cs-CZ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2086144" cy="2562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213248" cy="2943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manželky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0" y="2395597"/>
            <a:ext cx="16097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60" y="3613953"/>
            <a:ext cx="1584176" cy="2081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15" y="2139127"/>
            <a:ext cx="1728192" cy="220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6500" y="4654653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BLANKA Z</a:t>
            </a:r>
          </a:p>
          <a:p>
            <a:r>
              <a:rPr lang="cs-CZ" b="1" dirty="0" smtClean="0"/>
              <a:t> 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VALOIS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1287" y="3016941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ANNA FALCKÁ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95396" y="447639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ANNA </a:t>
            </a:r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SVÍDNICKA</a:t>
            </a:r>
            <a:endParaRPr lang="cs-CZ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492263" cy="169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543523" y="3201607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ALŽBĚTA  </a:t>
            </a:r>
            <a:endParaRPr lang="cs-CZ" b="1" dirty="0" smtClean="0"/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POMOŘANSKÁ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09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DĚTI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MARKÉTA LUCEMBURSKÁ,  KATEŘINA LUCEMBURSKÁ,  VÁCLAV LUCEMBURSKÝ,  ALŽBĚTA LUCEMBURSKÁ,  VÁCLAV IV.,  ANNA LUCEMBURSKÁ, ZIGMUND LUCEMBURSKÝ,  JAN ZHOŘELECKÝ,  KAREL,  MARKÉTA LUCEMBURSKÁ,  JINDŘICH 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 VŠECHNO VYBUDOVAL??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cs-C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KARLŮV MOST, KARLŠTEJ, OPRAVIL PRAŽSKÝ HRAD,  ZALOŽIL KARLOVU UNIVERZITU V PRAZE, VÝSTYVBU NOVÉHO MĚSTA PRAŽSKÉHO.CHRÁM SVATÉHO VÍTA, ORLOJ, NECHAL VYROBIT KORUNOVAČNÍ KLENOTY….</a:t>
            </a:r>
            <a:endParaRPr lang="cs-CZ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262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cs-CZ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JAK JEHO STAVBY VYPADAJÍ??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KARLŮV MOST</a:t>
            </a:r>
            <a:endParaRPr lang="cs-CZ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CHRÁM SV. VÍTA</a:t>
            </a:r>
            <a:endParaRPr lang="cs-CZ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96952"/>
            <a:ext cx="31242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24944"/>
            <a:ext cx="3328488" cy="238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ORLOJ</a:t>
            </a:r>
            <a:endParaRPr lang="cs-CZ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KARLŠTEJ</a:t>
            </a:r>
            <a:endParaRPr lang="cs-CZ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50251"/>
            <a:ext cx="3124200" cy="2081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72335"/>
            <a:ext cx="3124200" cy="2037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164</TotalTime>
  <Words>237</Words>
  <Application>Microsoft Office PowerPoint</Application>
  <PresentationFormat>Předvádění na obrazovce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Svět módy</vt:lpstr>
      <vt:lpstr>Život Karla IV.</vt:lpstr>
      <vt:lpstr>KDO TO BYL??</vt:lpstr>
      <vt:lpstr>JAK  VYPADAL??</vt:lpstr>
      <vt:lpstr>RODIČE</vt:lpstr>
      <vt:lpstr>manželky</vt:lpstr>
      <vt:lpstr>DĚTI</vt:lpstr>
      <vt:lpstr>CO VŠECHNO VYBUDOVAL??</vt:lpstr>
      <vt:lpstr>JAK JEHO STAVBY VYPADAJÍ??</vt:lpstr>
      <vt:lpstr>Prezentace aplikace PowerPoint</vt:lpstr>
      <vt:lpstr>KORUNOVAČNÍ KELNOTY</vt:lpstr>
      <vt:lpstr>Jeho socha na václavském náměstí</vt:lpstr>
      <vt:lpstr>VELKÝ ROK 1348</vt:lpstr>
      <vt:lpstr>A JAK ZEMŘEL??</vt:lpstr>
      <vt:lpstr>erb</vt:lpstr>
      <vt:lpstr>KONEC  DOUFÁM ŽE JSTE SE DOZVĚDĚLI NĚCO NOVÉHO O KARLU IV.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16</cp:revision>
  <dcterms:created xsi:type="dcterms:W3CDTF">2016-05-13T05:57:20Z</dcterms:created>
  <dcterms:modified xsi:type="dcterms:W3CDTF">2016-05-13T08:47:07Z</dcterms:modified>
</cp:coreProperties>
</file>