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4" r:id="rId6"/>
    <p:sldId id="265" r:id="rId7"/>
    <p:sldId id="266" r:id="rId8"/>
    <p:sldId id="267" r:id="rId9"/>
    <p:sldId id="260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93BD2A-2F1B-4D57-A73C-1C4C5D8F355F}" type="datetimeFigureOut">
              <a:rPr lang="cs-CZ" smtClean="0"/>
              <a:t>13.5.2016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D9D5D7-5D2C-4425-A474-21CC66E2F79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s://cs.wikipedia.org/wiki/Karel_IV." TargetMode="External"/><Relationship Id="rId7" Type="http://schemas.openxmlformats.org/officeDocument/2006/relationships/hyperlink" Target="http://www.praguecityline.cz/wp-content/gallery/karluv-most-fotogalerie/pha1-karluv-most_101109_043.jpg" TargetMode="External"/><Relationship Id="rId2" Type="http://schemas.openxmlformats.org/officeDocument/2006/relationships/hyperlink" Target="https://vlast.cz/soubory/nahrane/05_CechyMorava_14stoleti_uzemi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pload.wikimedia.org/wikipedia/commons/4/4c/Busta_Blanka_z_Valois_detail.jpghttps:/upload.wikimedia.org/wikipedia/commons/thumb/b/b1/Busta_Anna_Svidnicka.jpg/200px-Busta_Anna_Svidnicka.jpg" TargetMode="External"/><Relationship Id="rId5" Type="http://schemas.openxmlformats.org/officeDocument/2006/relationships/hyperlink" Target="http://u.smedata.sk/blogidnes/article/4/47/477084/477084_article_photo_md21BOH0_600x.jpeg?r=05e" TargetMode="External"/><Relationship Id="rId4" Type="http://schemas.openxmlformats.org/officeDocument/2006/relationships/hyperlink" Target="http://u.smedata.sk/blogidnes/article/5/47/478345/478345_article_photo_tumhH2K0_600x.jpeg?r=05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„Otec Vlasti“</a:t>
            </a:r>
            <a:endParaRPr lang="cs-CZ" sz="4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latin typeface="Monotype Corsiva" pitchFamily="66" charset="0"/>
              </a:rPr>
              <a:t>Karel IV.</a:t>
            </a:r>
            <a:endParaRPr lang="cs-CZ" sz="8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za Karla IV.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6" name="Picture 4" descr="\\NAS-ZSBN\bajtik\Megabajtík\Jirout David\05_CechyMorava_14stoleti_uze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221946" cy="4775646"/>
          </a:xfrm>
          <a:prstGeom prst="rect">
            <a:avLst/>
          </a:prstGeom>
          <a:noFill/>
        </p:spPr>
      </p:pic>
      <p:sp>
        <p:nvSpPr>
          <p:cNvPr id="10" name="Tlačítko akce: Domů 9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vlast.cz/soubory/nahrane/05_CechyMorava_14stoleti_uzemi.jpg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https://cs.wikipedia.org/wiki/Karel_IV</a:t>
            </a:r>
            <a:r>
              <a:rPr lang="cs-CZ" dirty="0" smtClean="0">
                <a:hlinkClick r:id="rId3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http://u.</a:t>
            </a:r>
            <a:r>
              <a:rPr lang="cs-CZ" dirty="0" err="1" smtClean="0">
                <a:hlinkClick r:id="rId4"/>
              </a:rPr>
              <a:t>smedata.sk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blogidnes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article</a:t>
            </a:r>
            <a:r>
              <a:rPr lang="cs-CZ" dirty="0" smtClean="0">
                <a:hlinkClick r:id="rId4"/>
              </a:rPr>
              <a:t>/5/47/478345/478345_</a:t>
            </a:r>
            <a:r>
              <a:rPr lang="cs-CZ" dirty="0" err="1" smtClean="0">
                <a:hlinkClick r:id="rId4"/>
              </a:rPr>
              <a:t>article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photo</a:t>
            </a:r>
            <a:r>
              <a:rPr lang="cs-CZ" dirty="0" smtClean="0">
                <a:hlinkClick r:id="rId4"/>
              </a:rPr>
              <a:t>_tumhH2K0_600x.jpeg?r=05e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http://u.</a:t>
            </a:r>
            <a:r>
              <a:rPr lang="cs-CZ" dirty="0" err="1" smtClean="0">
                <a:hlinkClick r:id="rId5"/>
              </a:rPr>
              <a:t>smedata.sk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blogidnes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article</a:t>
            </a:r>
            <a:r>
              <a:rPr lang="cs-CZ" dirty="0" smtClean="0">
                <a:hlinkClick r:id="rId5"/>
              </a:rPr>
              <a:t>/4/47/477084/477084_</a:t>
            </a:r>
            <a:r>
              <a:rPr lang="cs-CZ" dirty="0" err="1" smtClean="0">
                <a:hlinkClick r:id="rId5"/>
              </a:rPr>
              <a:t>article</a:t>
            </a:r>
            <a:r>
              <a:rPr lang="cs-CZ" dirty="0" smtClean="0">
                <a:hlinkClick r:id="rId5"/>
              </a:rPr>
              <a:t>_</a:t>
            </a:r>
            <a:r>
              <a:rPr lang="cs-CZ" dirty="0" err="1" smtClean="0">
                <a:hlinkClick r:id="rId5"/>
              </a:rPr>
              <a:t>photo</a:t>
            </a:r>
            <a:r>
              <a:rPr lang="cs-CZ" dirty="0" smtClean="0">
                <a:hlinkClick r:id="rId5"/>
              </a:rPr>
              <a:t>_md21BOH0_600x.jpeg?r=05e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</a:t>
            </a:r>
            <a:r>
              <a:rPr lang="cs-CZ" dirty="0" smtClean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upload.wikimedia.org/wikipedia/commons/4/4c/Busta_Blanka_z_Valois_detail.jpghttps://upload.wikimedia.org/wikipedia/commons/thumb/b/b1/Busta_Anna_Svidnicka.jpg/200px-Busta_Anna_Svidnicka.jpg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praguecityline.cz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wp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content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gallery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karluv</a:t>
            </a:r>
            <a:r>
              <a:rPr lang="cs-CZ" dirty="0" smtClean="0">
                <a:hlinkClick r:id="rId7"/>
              </a:rPr>
              <a:t>-most-</a:t>
            </a:r>
            <a:r>
              <a:rPr lang="cs-CZ" dirty="0" err="1" smtClean="0">
                <a:hlinkClick r:id="rId7"/>
              </a:rPr>
              <a:t>fotogalerie</a:t>
            </a:r>
            <a:r>
              <a:rPr lang="cs-CZ" dirty="0" smtClean="0">
                <a:hlinkClick r:id="rId7"/>
              </a:rPr>
              <a:t>/pha1-</a:t>
            </a:r>
            <a:r>
              <a:rPr lang="cs-CZ" dirty="0" err="1" smtClean="0">
                <a:hlinkClick r:id="rId7"/>
              </a:rPr>
              <a:t>karluv</a:t>
            </a:r>
            <a:r>
              <a:rPr lang="cs-CZ" dirty="0" smtClean="0">
                <a:hlinkClick r:id="rId7"/>
              </a:rPr>
              <a:t>-most_101109_043.jpg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Tlačítko akce: Domů 7">
            <a:hlinkClick r:id="rId8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3" action="ppaction://hlinksldjump"/>
              </a:rPr>
              <a:t>Život a smrt</a:t>
            </a:r>
            <a:endParaRPr lang="cs-CZ" dirty="0" smtClean="0">
              <a:hlinkClick r:id="rId3" action="ppaction://hlinksldjump"/>
            </a:endParaRPr>
          </a:p>
          <a:p>
            <a:r>
              <a:rPr lang="cs-CZ" dirty="0" smtClean="0">
                <a:hlinkClick r:id="rId4" action="ppaction://hlinksldjump"/>
              </a:rPr>
              <a:t>Manželky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Stavby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Území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\\NAS-ZSBN\bajtik\Megabajtík\Jirout David\Bez názvu.png"/>
          <p:cNvPicPr>
            <a:picLocks noChangeAspect="1" noChangeArrowheads="1"/>
          </p:cNvPicPr>
          <p:nvPr/>
        </p:nvPicPr>
        <p:blipFill>
          <a:blip r:embed="rId2" cstate="print"/>
          <a:srcRect l="36132" t="7065" r="35518" b="5325"/>
          <a:stretch>
            <a:fillRect/>
          </a:stretch>
        </p:blipFill>
        <p:spPr bwMode="auto">
          <a:xfrm>
            <a:off x="4067944" y="687048"/>
            <a:ext cx="4684004" cy="5694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 smrt Karla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Narozen  14. 5. 1316 v Praze</a:t>
            </a:r>
          </a:p>
          <a:p>
            <a:r>
              <a:rPr lang="cs-CZ" dirty="0" smtClean="0"/>
              <a:t>Zemřel 29. 11. 1378 v Praze</a:t>
            </a:r>
          </a:p>
          <a:p>
            <a:r>
              <a:rPr lang="cs-CZ" dirty="0" smtClean="0"/>
              <a:t>Císařem od r. 1355 do r. 1378</a:t>
            </a:r>
          </a:p>
          <a:p>
            <a:r>
              <a:rPr lang="cs-CZ" dirty="0" smtClean="0"/>
              <a:t>Vyrůstal pod ochrannými křídly papeže</a:t>
            </a:r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Manželky Karla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Karel </a:t>
            </a:r>
            <a:r>
              <a:rPr lang="cs-CZ" dirty="0" smtClean="0"/>
              <a:t>IV. měl 4 manželky: </a:t>
            </a:r>
            <a:r>
              <a:rPr lang="cs-CZ" dirty="0" smtClean="0">
                <a:hlinkClick r:id="rId2" action="ppaction://hlinksldjump"/>
              </a:rPr>
              <a:t>Alžbětu Pomořanskou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</a:t>
            </a:r>
            <a:r>
              <a:rPr lang="cs-CZ" dirty="0" smtClean="0">
                <a:hlinkClick r:id="rId3" action="ppaction://hlinksldjump"/>
              </a:rPr>
              <a:t>Annu </a:t>
            </a:r>
            <a:r>
              <a:rPr lang="cs-CZ" dirty="0" smtClean="0">
                <a:hlinkClick r:id="rId3" action="ppaction://hlinksldjump"/>
              </a:rPr>
              <a:t>Svídnickou </a:t>
            </a:r>
            <a:r>
              <a:rPr lang="cs-CZ" dirty="0" smtClean="0">
                <a:hlinkClick r:id="rId3" action="ppaction://hlinksldjump"/>
              </a:rPr>
              <a:t>  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              </a:t>
            </a:r>
            <a:r>
              <a:rPr lang="cs-CZ" dirty="0" smtClean="0"/>
              <a:t> </a:t>
            </a:r>
            <a:r>
              <a:rPr lang="cs-CZ" dirty="0" smtClean="0">
                <a:hlinkClick r:id="rId4" action="ppaction://hlinksldjump"/>
              </a:rPr>
              <a:t>Annu Falckou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               </a:t>
            </a:r>
            <a:r>
              <a:rPr lang="cs-CZ" dirty="0" smtClean="0">
                <a:hlinkClick r:id="rId5" action="ppaction://hlinksldjump"/>
              </a:rPr>
              <a:t>Blanku </a:t>
            </a:r>
            <a:r>
              <a:rPr lang="cs-CZ" dirty="0" smtClean="0">
                <a:hlinkClick r:id="rId5" action="ppaction://hlinksldjump"/>
              </a:rPr>
              <a:t>z Valois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Tlačítko akce: Domů 4">
            <a:hlinkClick r:id="rId6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Alžběta Pomořanská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\\NAS-ZSBN\bajtik\Megabajtík\Jirout David\478345_article_photo_tumhH2K0_600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7120613" cy="5328592"/>
          </a:xfrm>
          <a:prstGeom prst="rect">
            <a:avLst/>
          </a:prstGeom>
          <a:noFill/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Svídnická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7" name="Picture 3" descr="\\NAS-ZSBN\bajtik\Megabajtík\Jirout David\Busta_Anna_Svidni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340768"/>
            <a:ext cx="3734804" cy="5096451"/>
          </a:xfrm>
          <a:prstGeom prst="rect">
            <a:avLst/>
          </a:prstGeom>
          <a:noFill/>
        </p:spPr>
      </p:pic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Anna Falcká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\\NAS-ZSBN\bajtik\Megabajtík\Jirout David\477084_article_photo_md21BOH0_600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696744" cy="5033718"/>
          </a:xfrm>
          <a:prstGeom prst="rect">
            <a:avLst/>
          </a:prstGeom>
          <a:noFill/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Blanka </a:t>
            </a:r>
            <a:r>
              <a:rPr lang="cs-CZ" dirty="0" smtClean="0"/>
              <a:t>z Valois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\\NAS-ZSBN\bajtik\Megabajtík\Jirout David\Busta_Blanka_z_Valois_det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405662" cy="5392211"/>
          </a:xfrm>
          <a:prstGeom prst="rect">
            <a:avLst/>
          </a:prstGeom>
          <a:noFill/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 které Karel IV. postavil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 nejvýznamnější stavby které Karel IV. nechal postavit patří Karlův most, Karlova univerzita a Karlštejn.</a:t>
            </a:r>
            <a:endParaRPr lang="cs-CZ" dirty="0"/>
          </a:p>
        </p:txBody>
      </p:sp>
      <p:sp>
        <p:nvSpPr>
          <p:cNvPr id="4" name="Tlačítko akce: Domů 3">
            <a:hlinkClick r:id="rId3" action="ppaction://hlinksldjump" highlightClick="1"/>
          </p:cNvPr>
          <p:cNvSpPr/>
          <p:nvPr/>
        </p:nvSpPr>
        <p:spPr>
          <a:xfrm>
            <a:off x="8532440" y="6237312"/>
            <a:ext cx="360040" cy="3326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218" name="Picture 2" descr="\\NAS-ZSBN\bajtik\Megabajtík\Jirout David\pha1-karluv-most_101109_0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708920"/>
            <a:ext cx="5903275" cy="393305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228184" y="60212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Karlův most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135</TotalTime>
  <Words>108</Words>
  <Application>Microsoft Office PowerPoint</Application>
  <PresentationFormat>Předvádění na obrazovce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Karel IV.</vt:lpstr>
      <vt:lpstr>Obsah</vt:lpstr>
      <vt:lpstr>Život a smrt Karla IV.</vt:lpstr>
      <vt:lpstr>Manželky Karla IV.</vt:lpstr>
      <vt:lpstr>Alžběta Pomořanská</vt:lpstr>
      <vt:lpstr>Anna Svídnická</vt:lpstr>
      <vt:lpstr>Anna Falcká</vt:lpstr>
      <vt:lpstr>Blanka z Valois</vt:lpstr>
      <vt:lpstr>Stavby které Karel IV. postavil</vt:lpstr>
      <vt:lpstr>Území za Karla IV.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</dc:title>
  <dc:creator>ucitel</dc:creator>
  <cp:lastModifiedBy>ucitel</cp:lastModifiedBy>
  <cp:revision>14</cp:revision>
  <dcterms:created xsi:type="dcterms:W3CDTF">2016-05-13T06:33:43Z</dcterms:created>
  <dcterms:modified xsi:type="dcterms:W3CDTF">2016-05-13T08:49:11Z</dcterms:modified>
</cp:coreProperties>
</file>