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6B7033E-6592-484D-AC3E-DD443D075499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A209D9-ABB5-4847-ABB1-C2AB24B3CE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B7033E-6592-484D-AC3E-DD443D075499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A209D9-ABB5-4847-ABB1-C2AB24B3CE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B7033E-6592-484D-AC3E-DD443D075499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A209D9-ABB5-4847-ABB1-C2AB24B3CE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B7033E-6592-484D-AC3E-DD443D075499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A209D9-ABB5-4847-ABB1-C2AB24B3CEC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B7033E-6592-484D-AC3E-DD443D075499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A209D9-ABB5-4847-ABB1-C2AB24B3CEC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B7033E-6592-484D-AC3E-DD443D075499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A209D9-ABB5-4847-ABB1-C2AB24B3CEC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B7033E-6592-484D-AC3E-DD443D075499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A209D9-ABB5-4847-ABB1-C2AB24B3CEC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B7033E-6592-484D-AC3E-DD443D075499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A209D9-ABB5-4847-ABB1-C2AB24B3CEC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B7033E-6592-484D-AC3E-DD443D075499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A209D9-ABB5-4847-ABB1-C2AB24B3CE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6B7033E-6592-484D-AC3E-DD443D075499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A209D9-ABB5-4847-ABB1-C2AB24B3CEC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6B7033E-6592-484D-AC3E-DD443D075499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A209D9-ABB5-4847-ABB1-C2AB24B3CECE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6B7033E-6592-484D-AC3E-DD443D075499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A209D9-ABB5-4847-ABB1-C2AB24B3CEC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Život Karla IV.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just"/>
            <a:r>
              <a:rPr lang="cs-CZ" dirty="0" smtClean="0"/>
              <a:t>Veronika </a:t>
            </a:r>
            <a:r>
              <a:rPr lang="cs-CZ" dirty="0" err="1" smtClean="0"/>
              <a:t>Křibíková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/>
          </a:bodyPr>
          <a:lstStyle/>
          <a:p>
            <a:r>
              <a:rPr lang="cs-CZ" sz="1800" dirty="0" smtClean="0"/>
              <a:t>Narození: 14.května 1316 v domě U </a:t>
            </a:r>
            <a:r>
              <a:rPr lang="cs-CZ" sz="1800" dirty="0" err="1" smtClean="0"/>
              <a:t>Štupartů</a:t>
            </a:r>
            <a:endParaRPr lang="cs-CZ" sz="1800" dirty="0" smtClean="0"/>
          </a:p>
          <a:p>
            <a:r>
              <a:rPr lang="cs-CZ" sz="1800" dirty="0" smtClean="0"/>
              <a:t>Rodiče: Jan Lucemburský a Eliška Přemyslovna</a:t>
            </a:r>
          </a:p>
          <a:p>
            <a:r>
              <a:rPr lang="cs-CZ" sz="1800" dirty="0" smtClean="0"/>
              <a:t>Přijal jméno svého kmotra Karel</a:t>
            </a:r>
          </a:p>
          <a:p>
            <a:r>
              <a:rPr lang="cs-CZ" sz="1800" dirty="0" smtClean="0"/>
              <a:t>Synovec Francouzské královny </a:t>
            </a:r>
            <a:r>
              <a:rPr lang="cs-CZ" sz="1800" dirty="0" err="1" smtClean="0"/>
              <a:t>Mariie</a:t>
            </a:r>
            <a:endParaRPr lang="cs-CZ" sz="1800" dirty="0" smtClean="0"/>
          </a:p>
          <a:p>
            <a:r>
              <a:rPr lang="cs-CZ" sz="1800" dirty="0" smtClean="0"/>
              <a:t>Vzdělání: latina, francouzština,scholastická teologie</a:t>
            </a:r>
          </a:p>
          <a:p>
            <a:endParaRPr lang="cs-CZ" sz="1800" dirty="0" smtClean="0"/>
          </a:p>
          <a:p>
            <a:endParaRPr lang="cs-CZ" sz="1800" dirty="0" smtClean="0"/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Dětství</a:t>
            </a:r>
            <a:endParaRPr lang="cs-CZ" dirty="0"/>
          </a:p>
        </p:txBody>
      </p:sp>
      <p:pic>
        <p:nvPicPr>
          <p:cNvPr id="4" name="Obrázek 3" descr="GetIma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3212976"/>
            <a:ext cx="3140968" cy="31409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ovéPole 4"/>
          <p:cNvSpPr txBox="1"/>
          <p:nvPr/>
        </p:nvSpPr>
        <p:spPr>
          <a:xfrm>
            <a:off x="6300192" y="4653136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U </a:t>
            </a:r>
            <a:r>
              <a:rPr lang="cs-CZ" dirty="0" err="1" smtClean="0"/>
              <a:t>Štupartů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1.</a:t>
            </a:r>
            <a:r>
              <a:rPr lang="cs-CZ" sz="1800" dirty="0" smtClean="0"/>
              <a:t> Blanka z </a:t>
            </a:r>
            <a:r>
              <a:rPr lang="cs-CZ" sz="1800" dirty="0" err="1" smtClean="0"/>
              <a:t>Valois</a:t>
            </a:r>
            <a:r>
              <a:rPr lang="cs-CZ" sz="1800" dirty="0" smtClean="0"/>
              <a:t>- potomci:</a:t>
            </a: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>				Markéta Lucemburská</a:t>
            </a:r>
            <a:br>
              <a:rPr lang="cs-CZ" sz="1800" dirty="0" smtClean="0"/>
            </a:br>
            <a:r>
              <a:rPr lang="cs-CZ" sz="1800" dirty="0" smtClean="0"/>
              <a:t>				Kateřina Lucemburská</a:t>
            </a:r>
          </a:p>
          <a:p>
            <a:r>
              <a:rPr lang="cs-CZ" sz="1800" dirty="0" smtClean="0"/>
              <a:t>2.</a:t>
            </a:r>
            <a:r>
              <a:rPr lang="cs-CZ" sz="1800" dirty="0" smtClean="0"/>
              <a:t> Anna </a:t>
            </a:r>
            <a:r>
              <a:rPr lang="cs-CZ" sz="1800" dirty="0" smtClean="0"/>
              <a:t>Falcká-potomci:</a:t>
            </a: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>				Václav</a:t>
            </a:r>
          </a:p>
          <a:p>
            <a:r>
              <a:rPr lang="cs-CZ" sz="1800" dirty="0" smtClean="0"/>
              <a:t>3.Anna </a:t>
            </a:r>
            <a:r>
              <a:rPr lang="cs-CZ" sz="1800" dirty="0" err="1" smtClean="0"/>
              <a:t>Svídnická</a:t>
            </a:r>
            <a:r>
              <a:rPr lang="cs-CZ" sz="1800" dirty="0" smtClean="0"/>
              <a:t>-potomci:</a:t>
            </a: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>				Alžběta </a:t>
            </a:r>
            <a:r>
              <a:rPr lang="cs-CZ" sz="1800" dirty="0" smtClean="0"/>
              <a:t>Lucemburská</a:t>
            </a:r>
            <a:br>
              <a:rPr lang="cs-CZ" sz="1800" dirty="0" smtClean="0"/>
            </a:br>
            <a:r>
              <a:rPr lang="cs-CZ" sz="1800" dirty="0" smtClean="0"/>
              <a:t>				Václav </a:t>
            </a:r>
            <a:r>
              <a:rPr lang="cs-CZ" sz="1800" dirty="0" smtClean="0"/>
              <a:t>IV.</a:t>
            </a:r>
            <a:endParaRPr lang="cs-CZ" sz="1800" dirty="0" smtClean="0"/>
          </a:p>
          <a:p>
            <a:r>
              <a:rPr lang="cs-CZ" sz="1800" dirty="0" smtClean="0"/>
              <a:t>4.</a:t>
            </a:r>
            <a:r>
              <a:rPr lang="cs-CZ" sz="1800" dirty="0" smtClean="0"/>
              <a:t> Alžběta </a:t>
            </a:r>
            <a:r>
              <a:rPr lang="cs-CZ" sz="1800" dirty="0" smtClean="0"/>
              <a:t>Pomořanská-potomci:</a:t>
            </a: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>				Anna </a:t>
            </a:r>
            <a:r>
              <a:rPr lang="cs-CZ" sz="1800" dirty="0" smtClean="0"/>
              <a:t>Lucemburská</a:t>
            </a:r>
            <a:br>
              <a:rPr lang="cs-CZ" sz="1800" dirty="0" smtClean="0"/>
            </a:br>
            <a:r>
              <a:rPr lang="cs-CZ" sz="1800" dirty="0" smtClean="0"/>
              <a:t>				Zikmund </a:t>
            </a:r>
            <a:r>
              <a:rPr lang="cs-CZ" sz="1800" dirty="0" smtClean="0"/>
              <a:t>Lucemburský</a:t>
            </a:r>
            <a:br>
              <a:rPr lang="cs-CZ" sz="1800" dirty="0" smtClean="0"/>
            </a:br>
            <a:r>
              <a:rPr lang="cs-CZ" sz="1800" dirty="0" smtClean="0"/>
              <a:t>				Jan </a:t>
            </a:r>
            <a:r>
              <a:rPr lang="cs-CZ" sz="1800" dirty="0" smtClean="0"/>
              <a:t>Zhořelecký</a:t>
            </a: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/>
            </a:r>
            <a:br>
              <a:rPr lang="cs-CZ" sz="1800" dirty="0" smtClean="0"/>
            </a:br>
            <a:endParaRPr lang="cs-CZ" sz="1800" dirty="0" smtClean="0"/>
          </a:p>
          <a:p>
            <a:endParaRPr lang="cs-CZ" sz="1800" dirty="0" smtClean="0"/>
          </a:p>
          <a:p>
            <a:pPr>
              <a:buNone/>
            </a:pP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Manželky</a:t>
            </a:r>
            <a:endParaRPr lang="cs-CZ" dirty="0"/>
          </a:p>
        </p:txBody>
      </p:sp>
      <p:pic>
        <p:nvPicPr>
          <p:cNvPr id="4" name="Obrázek 3" descr="478345_article_photo_tumhH2K0_600x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84168" y="4653136"/>
            <a:ext cx="2713484" cy="20305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73</TotalTime>
  <Words>23</Words>
  <Application>Microsoft Office PowerPoint</Application>
  <PresentationFormat>Předvádění na obrazovce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Shluk</vt:lpstr>
      <vt:lpstr>Život Karla IV.</vt:lpstr>
      <vt:lpstr>Dětství</vt:lpstr>
      <vt:lpstr>Manželky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ucitel</dc:creator>
  <cp:lastModifiedBy>ucitel</cp:lastModifiedBy>
  <cp:revision>9</cp:revision>
  <dcterms:created xsi:type="dcterms:W3CDTF">2016-05-13T05:54:52Z</dcterms:created>
  <dcterms:modified xsi:type="dcterms:W3CDTF">2016-05-13T07:08:13Z</dcterms:modified>
</cp:coreProperties>
</file>