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B7033E-6592-484D-AC3E-DD443D07549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A209D9-ABB5-4847-ABB1-C2AB24B3CE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Život Karla IV.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Veronika </a:t>
            </a:r>
            <a:r>
              <a:rPr lang="cs-CZ" dirty="0" err="1" smtClean="0"/>
              <a:t>Křibíková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cs-CZ" sz="1800" dirty="0" smtClean="0"/>
              <a:t>Narození: 14.května 1316 v domě U </a:t>
            </a:r>
            <a:r>
              <a:rPr lang="cs-CZ" sz="1800" dirty="0" err="1" smtClean="0"/>
              <a:t>Štupartů</a:t>
            </a:r>
            <a:endParaRPr lang="cs-CZ" sz="1800" dirty="0" smtClean="0"/>
          </a:p>
          <a:p>
            <a:r>
              <a:rPr lang="cs-CZ" sz="1800" dirty="0" smtClean="0"/>
              <a:t>Rodiče: Jan Lucemburský a Eliška Přemyslovna</a:t>
            </a:r>
          </a:p>
          <a:p>
            <a:r>
              <a:rPr lang="cs-CZ" sz="1800" dirty="0" smtClean="0"/>
              <a:t>Přijal jméno svého kmotra Karel</a:t>
            </a:r>
          </a:p>
          <a:p>
            <a:r>
              <a:rPr lang="cs-CZ" sz="1800" dirty="0" smtClean="0"/>
              <a:t>Synovec Francouzské královny </a:t>
            </a:r>
            <a:r>
              <a:rPr lang="cs-CZ" sz="1800" dirty="0" err="1" smtClean="0"/>
              <a:t>Mariie</a:t>
            </a:r>
            <a:endParaRPr lang="cs-CZ" sz="1800" dirty="0" smtClean="0"/>
          </a:p>
          <a:p>
            <a:r>
              <a:rPr lang="cs-CZ" sz="1800" dirty="0" smtClean="0"/>
              <a:t>Vzdělání: latina, francouzština,scholastická teologie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Dětství</a:t>
            </a:r>
            <a:endParaRPr lang="cs-CZ" dirty="0"/>
          </a:p>
        </p:txBody>
      </p:sp>
      <p:pic>
        <p:nvPicPr>
          <p:cNvPr id="4" name="Obrázek 3" descr="Get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212976"/>
            <a:ext cx="3140968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6300192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 </a:t>
            </a:r>
            <a:r>
              <a:rPr lang="cs-CZ" dirty="0" err="1" smtClean="0"/>
              <a:t>Štupartů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1.</a:t>
            </a:r>
            <a:r>
              <a:rPr lang="cs-CZ" sz="1800" dirty="0" smtClean="0"/>
              <a:t> Blanka z </a:t>
            </a:r>
            <a:r>
              <a:rPr lang="cs-CZ" sz="1800" dirty="0" err="1" smtClean="0"/>
              <a:t>Valois</a:t>
            </a:r>
            <a:r>
              <a:rPr lang="cs-CZ" sz="1800" dirty="0" smtClean="0"/>
              <a:t>- potomci: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			Markéta Lucemburská</a:t>
            </a:r>
            <a:br>
              <a:rPr lang="cs-CZ" sz="1800" dirty="0" smtClean="0"/>
            </a:br>
            <a:r>
              <a:rPr lang="cs-CZ" sz="1800" dirty="0" smtClean="0"/>
              <a:t>				Kateřina Lucemburská</a:t>
            </a:r>
          </a:p>
          <a:p>
            <a:r>
              <a:rPr lang="cs-CZ" sz="1800" dirty="0" smtClean="0"/>
              <a:t>2.</a:t>
            </a:r>
            <a:r>
              <a:rPr lang="cs-CZ" sz="1800" dirty="0" smtClean="0"/>
              <a:t> Anna </a:t>
            </a:r>
            <a:r>
              <a:rPr lang="cs-CZ" sz="1800" dirty="0" smtClean="0"/>
              <a:t>Falcká-potomci: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			Václav</a:t>
            </a:r>
          </a:p>
          <a:p>
            <a:r>
              <a:rPr lang="cs-CZ" sz="1800" dirty="0" smtClean="0"/>
              <a:t>3.Anna </a:t>
            </a:r>
            <a:r>
              <a:rPr lang="cs-CZ" sz="1800" dirty="0" err="1" smtClean="0"/>
              <a:t>Svídnická</a:t>
            </a:r>
            <a:r>
              <a:rPr lang="cs-CZ" sz="1800" dirty="0" smtClean="0"/>
              <a:t>-potomci: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			Alžběta </a:t>
            </a:r>
            <a:r>
              <a:rPr lang="cs-CZ" sz="1800" dirty="0" smtClean="0"/>
              <a:t>Lucemburská</a:t>
            </a:r>
            <a:br>
              <a:rPr lang="cs-CZ" sz="1800" dirty="0" smtClean="0"/>
            </a:br>
            <a:r>
              <a:rPr lang="cs-CZ" sz="1800" dirty="0" smtClean="0"/>
              <a:t>				Václav </a:t>
            </a:r>
            <a:r>
              <a:rPr lang="cs-CZ" sz="1800" dirty="0" smtClean="0"/>
              <a:t>IV.</a:t>
            </a:r>
            <a:endParaRPr lang="cs-CZ" sz="1800" dirty="0" smtClean="0"/>
          </a:p>
          <a:p>
            <a:r>
              <a:rPr lang="cs-CZ" sz="1800" dirty="0" smtClean="0"/>
              <a:t>4.</a:t>
            </a:r>
            <a:r>
              <a:rPr lang="cs-CZ" sz="1800" dirty="0" smtClean="0"/>
              <a:t> Alžběta </a:t>
            </a:r>
            <a:r>
              <a:rPr lang="cs-CZ" sz="1800" dirty="0" smtClean="0"/>
              <a:t>Pomořanská-potomci: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			Anna </a:t>
            </a:r>
            <a:r>
              <a:rPr lang="cs-CZ" sz="1800" dirty="0" smtClean="0"/>
              <a:t>Lucemburská</a:t>
            </a:r>
            <a:br>
              <a:rPr lang="cs-CZ" sz="1800" dirty="0" smtClean="0"/>
            </a:br>
            <a:r>
              <a:rPr lang="cs-CZ" sz="1800" dirty="0" smtClean="0"/>
              <a:t>				Zikmund </a:t>
            </a:r>
            <a:r>
              <a:rPr lang="cs-CZ" sz="1800" dirty="0" smtClean="0"/>
              <a:t>Lucemburský</a:t>
            </a:r>
            <a:br>
              <a:rPr lang="cs-CZ" sz="1800" dirty="0" smtClean="0"/>
            </a:br>
            <a:r>
              <a:rPr lang="cs-CZ" sz="1800" dirty="0" smtClean="0"/>
              <a:t>				Jan </a:t>
            </a:r>
            <a:r>
              <a:rPr lang="cs-CZ" sz="1800" dirty="0" smtClean="0"/>
              <a:t>Zhořelecký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Manželky</a:t>
            </a:r>
            <a:endParaRPr lang="cs-CZ" dirty="0"/>
          </a:p>
        </p:txBody>
      </p:sp>
      <p:pic>
        <p:nvPicPr>
          <p:cNvPr id="4" name="Obrázek 3" descr="478345_article_photo_tumhH2K0_600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653136"/>
            <a:ext cx="2713484" cy="2030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23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Shluk</vt:lpstr>
      <vt:lpstr>Život Karla IV.</vt:lpstr>
      <vt:lpstr>Dětství</vt:lpstr>
      <vt:lpstr>Manželky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9</cp:revision>
  <dcterms:created xsi:type="dcterms:W3CDTF">2016-05-13T05:54:52Z</dcterms:created>
  <dcterms:modified xsi:type="dcterms:W3CDTF">2016-05-13T07:08:13Z</dcterms:modified>
</cp:coreProperties>
</file>