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426908-5F53-4464-B84E-BC2E89DC9D8F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899BF-D839-4CF6-AB54-67404238A335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google.cz/webhp?sourceid=chrome-instant&amp;ion=1&amp;espv=2&amp;ie=UTF-8#q=obr%C3%A1zky%20google" TargetMode="External"/><Relationship Id="rId5" Type="http://schemas.openxmlformats.org/officeDocument/2006/relationships/hyperlink" Target="https://cs.wikipedia.org/wiki/Hlavn%C3%AD_strana" TargetMode="External"/><Relationship Id="rId4" Type="http://schemas.openxmlformats.org/officeDocument/2006/relationships/hyperlink" Target="http://www.panovnici.cz/karel-iv#c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i="1" u="sng" dirty="0" smtClean="0"/>
              <a:t>Život Karla IV.</a:t>
            </a:r>
            <a:endParaRPr lang="cs-CZ" sz="7200" b="1" i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Vojtěch </a:t>
            </a:r>
            <a:r>
              <a:rPr lang="cs-CZ" dirty="0" err="1" smtClean="0">
                <a:solidFill>
                  <a:schemeClr val="tx1"/>
                </a:solidFill>
              </a:rPr>
              <a:t>Kubela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  <p14:bmkLst>
                    <p14:bmk name="Záložka 1" time="0"/>
                  </p14:bmkLst>
                </p14:media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\\Nas-zsbn\bajtik\Megabajtík\Kubela Vojtěch\erb-vojtěch-kubel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886605" cy="29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Životopis</a:t>
            </a:r>
          </a:p>
          <a:p>
            <a:r>
              <a:rPr lang="cs-CZ" dirty="0" smtClean="0"/>
              <a:t>Manželky</a:t>
            </a:r>
          </a:p>
          <a:p>
            <a:r>
              <a:rPr lang="cs-CZ" dirty="0" smtClean="0"/>
              <a:t>Karlův most </a:t>
            </a:r>
          </a:p>
          <a:p>
            <a:r>
              <a:rPr lang="cs-CZ" dirty="0" smtClean="0"/>
              <a:t>Královský erb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038600" cy="2548421"/>
          </a:xfrm>
        </p:spPr>
      </p:pic>
      <p:pic>
        <p:nvPicPr>
          <p:cNvPr id="6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567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Český a německý král, římský císař Karel IV. se narodil 14.5.1316 v Praze, jako nejstarší syn </a:t>
            </a:r>
            <a:r>
              <a:rPr lang="cs-CZ" u="sng" dirty="0"/>
              <a:t>Jana </a:t>
            </a:r>
            <a:r>
              <a:rPr lang="cs-CZ" u="sng" dirty="0" smtClean="0"/>
              <a:t>Lucemburského</a:t>
            </a:r>
            <a:r>
              <a:rPr lang="cs-CZ" dirty="0" smtClean="0"/>
              <a:t> a</a:t>
            </a:r>
            <a:r>
              <a:rPr lang="cs-CZ" dirty="0"/>
              <a:t> </a:t>
            </a:r>
            <a:r>
              <a:rPr lang="cs-CZ" u="sng" dirty="0" smtClean="0"/>
              <a:t>Elišky Přemyslovny </a:t>
            </a:r>
            <a:r>
              <a:rPr lang="cs-CZ" dirty="0" smtClean="0"/>
              <a:t>. </a:t>
            </a:r>
            <a:r>
              <a:rPr lang="cs-CZ" dirty="0"/>
              <a:t>Dostal jméno běžné u Přemyslovců – Václav. Pocházel z dynastie Lucemburků.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Jako malý čelil Karel rozporům svých rodičů, které zapříčinily, že byl malý princ odloučen od matky a ukrýván na hradě Loket a poté na Křivoklátě.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V roce 1323 ho otec předal na vychování francouzskému dvoru. Ve Francii na pařížské univerzitě studoval Karel svobodná umění a učil se vladaření</a:t>
            </a:r>
            <a:r>
              <a:rPr lang="cs-CZ" dirty="0" smtClean="0"/>
              <a:t>. Uměl </a:t>
            </a:r>
            <a:r>
              <a:rPr lang="cs-CZ" dirty="0"/>
              <a:t>číst a psát, to nebylo v té době u panovníků běžné. Ovládal latinu, francouzštinu, italštinu a němčinu. Po francouzském králi </a:t>
            </a:r>
            <a:r>
              <a:rPr lang="cs-CZ" u="sng" dirty="0"/>
              <a:t>Karlu IV </a:t>
            </a:r>
            <a:r>
              <a:rPr lang="cs-CZ" u="sng" dirty="0" smtClean="0"/>
              <a:t>Sličného</a:t>
            </a:r>
            <a:r>
              <a:rPr lang="cs-CZ" dirty="0" smtClean="0"/>
              <a:t>, který </a:t>
            </a:r>
            <a:r>
              <a:rPr lang="cs-CZ" dirty="0"/>
              <a:t>byl jeho kmotrem, přijal jméno Karel.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Ještě jako hodně mladý se Karel oženil se stejně mladou </a:t>
            </a:r>
            <a:r>
              <a:rPr lang="cs-CZ" u="sng" dirty="0"/>
              <a:t>Blankou z </a:t>
            </a:r>
            <a:r>
              <a:rPr lang="cs-CZ" u="sng" dirty="0" err="1" smtClean="0"/>
              <a:t>Valois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dirty="0"/>
              <a:t>Jejich sňatek byl předem domluven. Ve Francii a v Lucembursku strávil Karel sedm let. Poté spravoval severoitalské državy svého otce.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Česká šlechta požadovala v roce 1333 po </a:t>
            </a:r>
            <a:r>
              <a:rPr lang="cs-CZ" u="sng" dirty="0"/>
              <a:t>Janu </a:t>
            </a:r>
            <a:r>
              <a:rPr lang="cs-CZ" u="sng" dirty="0" smtClean="0"/>
              <a:t>Lucemburském</a:t>
            </a:r>
            <a:r>
              <a:rPr lang="cs-CZ" dirty="0" smtClean="0"/>
              <a:t>, aby </a:t>
            </a:r>
            <a:r>
              <a:rPr lang="cs-CZ" dirty="0"/>
              <a:t>se Karel ujal vlády v zemi. Král jim vyhověl a synovi udělil titul moravského markraběte. Svého syna příliš v lásce neměl, bál se jeho silné konkurence.</a:t>
            </a:r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221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0">
        <p14:ripple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cs-CZ" i="1" dirty="0" smtClean="0"/>
              <a:t>Manželky</a:t>
            </a:r>
            <a:endParaRPr lang="cs-CZ" i="1" dirty="0"/>
          </a:p>
        </p:txBody>
      </p:sp>
      <p:pic>
        <p:nvPicPr>
          <p:cNvPr id="5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186801"/>
            <a:ext cx="609600" cy="609600"/>
          </a:xfrm>
          <a:prstGeom prst="rect">
            <a:avLst/>
          </a:prstGeom>
        </p:spPr>
      </p:pic>
      <p:pic>
        <p:nvPicPr>
          <p:cNvPr id="2060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19" y="1196752"/>
            <a:ext cx="1944216" cy="258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47" y="1196752"/>
            <a:ext cx="1961501" cy="25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53125"/>
            <a:ext cx="1800200" cy="22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52" y="3773906"/>
            <a:ext cx="1712041" cy="21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Karlův most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Karlův most je nejstarší stojící most přes řeku Vltavu v Praze a druhý nejstarší dochovaný most v České republice. V Čechách to byla v pořadí čtvrtá kamenná mostní stavba, po mostu Juditině, píseckém a roudnickém.</a:t>
            </a:r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49754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270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2000">
        <p14:glitter pattern="hexagon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Královský erb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46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152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www.panovnici.cz/karel-iv#cv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cs.wikipedia.org/wiki/Hlavn%C3%AD_strana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www.google.cz/webhp?sourceid=chrome-instant&amp;ion=1&amp;espv=2&amp;ie=UTF-8#q=obr%C3%A1zky%20google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6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0">
        <p14:warp dir="i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91</Words>
  <Application>Microsoft Office PowerPoint</Application>
  <PresentationFormat>Předvádění na obrazovce (4:3)</PresentationFormat>
  <Paragraphs>18</Paragraphs>
  <Slides>8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Život Karla IV.</vt:lpstr>
      <vt:lpstr>Prezentace aplikace PowerPoint</vt:lpstr>
      <vt:lpstr>Životopis</vt:lpstr>
      <vt:lpstr>Manželky</vt:lpstr>
      <vt:lpstr>Karlův most</vt:lpstr>
      <vt:lpstr>Královský erb</vt:lpstr>
      <vt:lpstr>ZDROJE: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zak</dc:creator>
  <cp:lastModifiedBy>zak</cp:lastModifiedBy>
  <cp:revision>13</cp:revision>
  <dcterms:created xsi:type="dcterms:W3CDTF">2016-05-13T08:02:47Z</dcterms:created>
  <dcterms:modified xsi:type="dcterms:W3CDTF">2016-05-13T10:34:35Z</dcterms:modified>
</cp:coreProperties>
</file>