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60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2" r:id="rId11"/>
    <p:sldId id="25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7" d="100"/>
          <a:sy n="67" d="100"/>
        </p:scale>
        <p:origin x="-1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79A98-41FA-4ED4-A0B2-BE3853411B92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43BD6-BD67-4DE1-B8DF-BB1564508D0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43BD6-BD67-4DE1-B8DF-BB1564508D04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D2F67BF-CE7B-495D-A1C1-BA6CA4E0A890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5A57D7-0276-4333-ADBB-2A01217DD99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Nov%C3%A9_M%C4%9Bsto_%28Praha%29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s://cs.wikipedia.org/wiki/Univerzita_Karlov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Karl%C5%A1tejn" TargetMode="External"/><Relationship Id="rId5" Type="http://schemas.openxmlformats.org/officeDocument/2006/relationships/hyperlink" Target="https://cs.wikipedia.org/wiki/Vltava" TargetMode="External"/><Relationship Id="rId4" Type="http://schemas.openxmlformats.org/officeDocument/2006/relationships/hyperlink" Target="https://cs.wikipedia.org/wiki/Karl%C5%AFv_mos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84168" y="5805264"/>
            <a:ext cx="2666506" cy="753232"/>
          </a:xfrm>
        </p:spPr>
        <p:txBody>
          <a:bodyPr>
            <a:normAutofit/>
          </a:bodyPr>
          <a:lstStyle/>
          <a:p>
            <a:endParaRPr lang="cs-CZ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3556" name="Picture 4" descr="http://www.carolusquartus.eu/userfiles/karel-IV_logo_zlu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5106" y="0"/>
            <a:ext cx="9189106" cy="690714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Děkuji že jste mi věnovali pozornost a nashledanou</a:t>
            </a:r>
          </a:p>
          <a:p>
            <a:endParaRPr lang="cs-CZ" dirty="0" smtClean="0"/>
          </a:p>
          <a:p>
            <a:r>
              <a:rPr lang="cs-CZ" dirty="0" smtClean="0"/>
              <a:t>Vytvořila Valérie </a:t>
            </a:r>
            <a:r>
              <a:rPr lang="cs-CZ" dirty="0" err="1" smtClean="0"/>
              <a:t>L</a:t>
            </a:r>
            <a:r>
              <a:rPr lang="cs-CZ" dirty="0" err="1" smtClean="0"/>
              <a:t>uzarová</a:t>
            </a:r>
            <a:endParaRPr lang="cs-CZ" dirty="0" smtClean="0"/>
          </a:p>
          <a:p>
            <a:endParaRPr lang="cs-CZ" dirty="0" smtClean="0">
              <a:sym typeface="Wingdings" pitchFamily="2" charset="2"/>
            </a:endParaRPr>
          </a:p>
        </p:txBody>
      </p:sp>
      <p:pic>
        <p:nvPicPr>
          <p:cNvPr id="4" name="Picture 2" descr="http://files.ckvyukajinak.eu/system_preview_detail_200000437-b91a1ba140/IMG_28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452549"/>
            <a:ext cx="3312368" cy="4405451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2276872"/>
            <a:ext cx="377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https://cs.wikipedia.org/wiki/Karel_IV.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0" y="278092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olsovavrata.cz</a:t>
            </a:r>
            <a:r>
              <a:rPr lang="cs-CZ" dirty="0" smtClean="0"/>
              <a:t>/</a:t>
            </a:r>
            <a:r>
              <a:rPr lang="cs-CZ" dirty="0" err="1" smtClean="0"/>
              <a:t>wp</a:t>
            </a:r>
            <a:r>
              <a:rPr lang="cs-CZ" dirty="0" smtClean="0"/>
              <a:t>-</a:t>
            </a:r>
            <a:r>
              <a:rPr lang="cs-CZ" dirty="0" err="1" smtClean="0"/>
              <a:t>content</a:t>
            </a:r>
            <a:r>
              <a:rPr lang="cs-CZ" dirty="0" smtClean="0"/>
              <a:t>/</a:t>
            </a:r>
            <a:r>
              <a:rPr lang="cs-CZ" dirty="0" err="1" smtClean="0"/>
              <a:t>gallery</a:t>
            </a:r>
            <a:r>
              <a:rPr lang="cs-CZ" dirty="0" smtClean="0"/>
              <a:t>/galerie-</a:t>
            </a:r>
            <a:r>
              <a:rPr lang="cs-CZ" dirty="0" err="1" smtClean="0"/>
              <a:t>ruzne</a:t>
            </a:r>
            <a:r>
              <a:rPr lang="cs-CZ" dirty="0" smtClean="0"/>
              <a:t>-fotografie/</a:t>
            </a:r>
            <a:r>
              <a:rPr lang="cs-CZ" dirty="0" err="1" smtClean="0"/>
              <a:t>Karel</a:t>
            </a:r>
            <a:r>
              <a:rPr lang="cs-CZ" dirty="0" smtClean="0"/>
              <a:t>-IV-p%C5%99emysl.jpg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3645024"/>
            <a:ext cx="5802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https://img.obrazky.cz/?url=1f5c4bf0db061c85&amp;size=2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0" y="4221088"/>
            <a:ext cx="8820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http://files.ckvyukajinak.eu/system_preview_detail_200000437-b91a1ba140/IMG_2884.JPG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0" y="4797152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http://okamziky-vecnosti.avalon24.eu/img/211.jpg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0" y="52292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praguecityline.cz</a:t>
            </a:r>
            <a:r>
              <a:rPr lang="cs-CZ" dirty="0" smtClean="0"/>
              <a:t>/</a:t>
            </a:r>
            <a:r>
              <a:rPr lang="cs-CZ" dirty="0" err="1" smtClean="0"/>
              <a:t>wp</a:t>
            </a:r>
            <a:r>
              <a:rPr lang="cs-CZ" dirty="0" smtClean="0"/>
              <a:t>-</a:t>
            </a:r>
            <a:r>
              <a:rPr lang="cs-CZ" dirty="0" err="1" smtClean="0"/>
              <a:t>content</a:t>
            </a:r>
            <a:r>
              <a:rPr lang="cs-CZ" dirty="0" smtClean="0"/>
              <a:t>/</a:t>
            </a:r>
            <a:r>
              <a:rPr lang="cs-CZ" dirty="0" err="1" smtClean="0"/>
              <a:t>gallery</a:t>
            </a:r>
            <a:r>
              <a:rPr lang="cs-CZ" dirty="0" smtClean="0"/>
              <a:t>/osobnosti-</a:t>
            </a:r>
            <a:r>
              <a:rPr lang="cs-CZ" dirty="0" err="1" smtClean="0"/>
              <a:t>karel</a:t>
            </a:r>
            <a:r>
              <a:rPr lang="cs-CZ" dirty="0" smtClean="0"/>
              <a:t>-</a:t>
            </a:r>
            <a:r>
              <a:rPr lang="cs-CZ" dirty="0" err="1" smtClean="0"/>
              <a:t>iv</a:t>
            </a:r>
            <a:r>
              <a:rPr lang="cs-CZ" dirty="0" smtClean="0"/>
              <a:t>/</a:t>
            </a:r>
            <a:r>
              <a:rPr lang="cs-CZ" dirty="0" err="1" smtClean="0"/>
              <a:t>thumbs</a:t>
            </a:r>
            <a:r>
              <a:rPr lang="cs-CZ" dirty="0" smtClean="0"/>
              <a:t>/</a:t>
            </a:r>
            <a:r>
              <a:rPr lang="cs-CZ" dirty="0" err="1" smtClean="0"/>
              <a:t>thumbs</a:t>
            </a:r>
            <a:r>
              <a:rPr lang="cs-CZ" dirty="0" smtClean="0"/>
              <a:t>_</a:t>
            </a:r>
            <a:r>
              <a:rPr lang="cs-CZ" dirty="0" err="1" smtClean="0"/>
              <a:t>karel</a:t>
            </a:r>
            <a:r>
              <a:rPr lang="cs-CZ" dirty="0" smtClean="0"/>
              <a:t>-</a:t>
            </a:r>
            <a:r>
              <a:rPr lang="cs-CZ" dirty="0" err="1" smtClean="0"/>
              <a:t>iv</a:t>
            </a:r>
            <a:r>
              <a:rPr lang="cs-CZ" dirty="0" smtClean="0"/>
              <a:t>-</a:t>
            </a:r>
            <a:r>
              <a:rPr lang="cs-CZ" dirty="0" err="1" smtClean="0"/>
              <a:t>karlstejn.jpg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0" y="5949280"/>
            <a:ext cx="709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carolusquartus.eu</a:t>
            </a:r>
            <a:r>
              <a:rPr lang="cs-CZ" dirty="0" smtClean="0"/>
              <a:t>/</a:t>
            </a:r>
            <a:r>
              <a:rPr lang="cs-CZ" dirty="0" err="1" smtClean="0"/>
              <a:t>userfiles</a:t>
            </a:r>
            <a:r>
              <a:rPr lang="cs-CZ" dirty="0" smtClean="0"/>
              <a:t>/</a:t>
            </a:r>
            <a:r>
              <a:rPr lang="cs-CZ" dirty="0" err="1" smtClean="0"/>
              <a:t>karel</a:t>
            </a:r>
            <a:r>
              <a:rPr lang="cs-CZ" dirty="0" smtClean="0"/>
              <a:t>-IV_logo_</a:t>
            </a:r>
            <a:r>
              <a:rPr lang="cs-CZ" dirty="0" err="1" smtClean="0"/>
              <a:t>zlute.jpg</a:t>
            </a:r>
            <a:endParaRPr lang="cs-CZ" dirty="0"/>
          </a:p>
        </p:txBody>
      </p:sp>
      <p:sp>
        <p:nvSpPr>
          <p:cNvPr id="17" name="Zástupný symbol pro obsah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 JAKÝ ZAJÍMAVOSTECH SE CHCETE DOZVĚDĚT ???</a:t>
            </a:r>
            <a:endParaRPr lang="cs-CZ" dirty="0"/>
          </a:p>
        </p:txBody>
      </p:sp>
      <p:sp>
        <p:nvSpPr>
          <p:cNvPr id="4" name="Tlačítko akce: Vlastní 3">
            <a:hlinkClick r:id="rId2" action="ppaction://hlinksldjump" highlightClick="1"/>
          </p:cNvPr>
          <p:cNvSpPr/>
          <p:nvPr/>
        </p:nvSpPr>
        <p:spPr>
          <a:xfrm>
            <a:off x="611560" y="2276872"/>
            <a:ext cx="2160240" cy="10081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256490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ŽIVOT KARLA IV.</a:t>
            </a:r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Tlačítko akce: Vlastní 5">
            <a:hlinkClick r:id="rId3" action="ppaction://hlinksldjump" highlightClick="1"/>
          </p:cNvPr>
          <p:cNvSpPr/>
          <p:nvPr/>
        </p:nvSpPr>
        <p:spPr>
          <a:xfrm>
            <a:off x="611560" y="3645024"/>
            <a:ext cx="2088232" cy="10081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55576" y="39330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MANŽELSTVÍ</a:t>
            </a:r>
            <a:endParaRPr lang="cs-CZ" dirty="0"/>
          </a:p>
        </p:txBody>
      </p:sp>
      <p:sp>
        <p:nvSpPr>
          <p:cNvPr id="8" name="Tlačítko akce: Vlastní 7">
            <a:hlinkClick r:id="rId4" action="ppaction://hlinksldjump" highlightClick="1"/>
          </p:cNvPr>
          <p:cNvSpPr/>
          <p:nvPr/>
        </p:nvSpPr>
        <p:spPr>
          <a:xfrm>
            <a:off x="3491880" y="2276872"/>
            <a:ext cx="2016224" cy="93610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779912" y="25649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ZALOŽIL</a:t>
            </a:r>
            <a:endParaRPr lang="cs-CZ" dirty="0"/>
          </a:p>
        </p:txBody>
      </p:sp>
      <p:sp>
        <p:nvSpPr>
          <p:cNvPr id="10" name="Tlačítko akce: Vlastní 9">
            <a:hlinkClick r:id="rId5" action="ppaction://hlinksldjump" highlightClick="1"/>
          </p:cNvPr>
          <p:cNvSpPr/>
          <p:nvPr/>
        </p:nvSpPr>
        <p:spPr>
          <a:xfrm>
            <a:off x="6444208" y="2276872"/>
            <a:ext cx="1944216" cy="10081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588224" y="26369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UKONČENÍ</a:t>
            </a:r>
            <a:endParaRPr lang="cs-CZ" dirty="0"/>
          </a:p>
        </p:txBody>
      </p:sp>
      <p:sp>
        <p:nvSpPr>
          <p:cNvPr id="12" name="Tlačítko akce: Vlastní 11">
            <a:hlinkClick r:id="rId6" action="ppaction://hlinksldjump" highlightClick="1"/>
          </p:cNvPr>
          <p:cNvSpPr/>
          <p:nvPr/>
        </p:nvSpPr>
        <p:spPr>
          <a:xfrm>
            <a:off x="3563888" y="3645024"/>
            <a:ext cx="1944216" cy="100811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139952" y="393305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KVÍZ</a:t>
            </a:r>
            <a:endParaRPr lang="cs-CZ" dirty="0"/>
          </a:p>
        </p:txBody>
      </p:sp>
      <p:pic>
        <p:nvPicPr>
          <p:cNvPr id="14" name="Picture 2" descr="Karel-IV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3429000"/>
            <a:ext cx="2447925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ŽIVOT KARLA IV.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Karel IV. se narodil 14.5.1316 v Praze a zemřel 29.11.1378(ve věku 62 let)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Byl 11.český král vládnoucí od roku 1346 až do roku 1378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Karel  IV. byl římsko-německý král od července 1346 a od roku 1355 císař římský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596336" y="5877272"/>
            <a:ext cx="1224136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1506" name="Picture 2" descr="https://img.obrazky.cz/?url=1f5c4bf0db061c85&amp;size=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716678"/>
            <a:ext cx="2060565" cy="2141322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MANŽELSTVÍ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Karel IV. Měl za svůj život 4 manželky:</a:t>
            </a:r>
          </a:p>
          <a:p>
            <a:r>
              <a:rPr lang="cs-CZ" dirty="0" smtClean="0"/>
              <a:t>1.Markéta Blanka z </a:t>
            </a:r>
            <a:r>
              <a:rPr lang="cs-CZ" dirty="0" err="1" smtClean="0"/>
              <a:t>Valois</a:t>
            </a:r>
            <a:r>
              <a:rPr lang="cs-CZ" dirty="0" smtClean="0"/>
              <a:t> (1316-1.8.1348)</a:t>
            </a:r>
          </a:p>
          <a:p>
            <a:r>
              <a:rPr lang="cs-CZ" dirty="0" smtClean="0"/>
              <a:t>2.Anna </a:t>
            </a:r>
            <a:r>
              <a:rPr lang="cs-CZ" dirty="0" err="1" smtClean="0"/>
              <a:t>Flacká</a:t>
            </a:r>
            <a:r>
              <a:rPr lang="cs-CZ" dirty="0" smtClean="0"/>
              <a:t> (26.9.1329-2.2.1353)</a:t>
            </a:r>
          </a:p>
          <a:p>
            <a:r>
              <a:rPr lang="cs-CZ" dirty="0" smtClean="0"/>
              <a:t>3.Anna </a:t>
            </a:r>
            <a:r>
              <a:rPr lang="cs-CZ" dirty="0" err="1" smtClean="0"/>
              <a:t>Svídnická</a:t>
            </a:r>
            <a:r>
              <a:rPr lang="cs-CZ" dirty="0" smtClean="0"/>
              <a:t> (1336-11.7.1362)</a:t>
            </a:r>
          </a:p>
          <a:p>
            <a:r>
              <a:rPr lang="cs-CZ" dirty="0" smtClean="0"/>
              <a:t>4.Eliška Pomořanská (</a:t>
            </a:r>
            <a:r>
              <a:rPr lang="cs-CZ" i="1" dirty="0" smtClean="0"/>
              <a:t>1347–14.2.1393)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Žádný </a:t>
            </a:r>
            <a:r>
              <a:rPr lang="cs-CZ" dirty="0" smtClean="0"/>
              <a:t>český panovník neměl tolik manželek jako </a:t>
            </a:r>
            <a:r>
              <a:rPr lang="cs-CZ" i="1" dirty="0" smtClean="0"/>
              <a:t>otec vlasti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Karel IV. Byl ženatý 4× a z jeho všech manželství vzešlo 12 dětí.</a:t>
            </a:r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740352" y="5949280"/>
            <a:ext cx="1152128" cy="7200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 descr="http://okamziky-vecnosti.avalon24.eu/img/2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"/>
            <a:ext cx="1763688" cy="2204864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ZALOŽIL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český král proslul Karel především založením </a:t>
            </a:r>
            <a:r>
              <a:rPr lang="cs-CZ" dirty="0" smtClean="0">
                <a:hlinkClick r:id="rId2" tooltip="Univerzita Karlova"/>
              </a:rPr>
              <a:t>univerzity</a:t>
            </a:r>
            <a:r>
              <a:rPr lang="cs-CZ" dirty="0" smtClean="0"/>
              <a:t> v Praze, která nese jeho jméno, výstavbou </a:t>
            </a:r>
            <a:r>
              <a:rPr lang="cs-CZ" dirty="0" smtClean="0">
                <a:hlinkClick r:id="rId3" tooltip="Nové Město (Praha)"/>
              </a:rPr>
              <a:t>Nového Města pražského</a:t>
            </a:r>
            <a:r>
              <a:rPr lang="cs-CZ" dirty="0" smtClean="0"/>
              <a:t>, stavbou kamenného </a:t>
            </a:r>
            <a:r>
              <a:rPr lang="cs-CZ" dirty="0" smtClean="0">
                <a:hlinkClick r:id="rId4" tooltip="Karlův most"/>
              </a:rPr>
              <a:t>Karlova mostu</a:t>
            </a:r>
            <a:r>
              <a:rPr lang="cs-CZ" dirty="0" smtClean="0"/>
              <a:t> přes řeku </a:t>
            </a:r>
            <a:r>
              <a:rPr lang="cs-CZ" dirty="0" smtClean="0">
                <a:hlinkClick r:id="rId5" tooltip="Vltava"/>
              </a:rPr>
              <a:t>Vltavu</a:t>
            </a:r>
            <a:r>
              <a:rPr lang="cs-CZ" dirty="0" smtClean="0"/>
              <a:t> v Praze a hradu </a:t>
            </a:r>
            <a:r>
              <a:rPr lang="cs-CZ" dirty="0" smtClean="0">
                <a:hlinkClick r:id="rId6" tooltip="Karlštejn"/>
              </a:rPr>
              <a:t>Karlštejna</a:t>
            </a:r>
            <a:r>
              <a:rPr lang="cs-CZ" dirty="0" smtClean="0"/>
              <a:t> i mnoha dalšími počiny. </a:t>
            </a:r>
            <a:r>
              <a:rPr lang="cs-CZ" dirty="0" smtClean="0"/>
              <a:t>Karel </a:t>
            </a:r>
            <a:r>
              <a:rPr lang="cs-CZ" dirty="0" smtClean="0"/>
              <a:t>také dosáhl významné územní expanze českého státu, především severovýchodním směrem.</a:t>
            </a:r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8028384" y="6021288"/>
            <a:ext cx="936104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2" descr="http://www.praguecityline.cz/wp-content/gallery/osobnosti-karel-iv/thumbs/thumbs_karel-iv-karlstej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5345832"/>
            <a:ext cx="2016224" cy="1512168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KVÍZ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Jestli jste dávali pozor určitě mi dokážete odpovědět na otázky:</a:t>
            </a:r>
          </a:p>
          <a:p>
            <a:r>
              <a:rPr lang="cs-CZ" dirty="0" smtClean="0"/>
              <a:t>Kdy se Karel IV. narodil ?</a:t>
            </a:r>
          </a:p>
          <a:p>
            <a:r>
              <a:rPr lang="cs-CZ" dirty="0" smtClean="0"/>
              <a:t>Kolik měl manželek ?</a:t>
            </a:r>
          </a:p>
          <a:p>
            <a:r>
              <a:rPr lang="cs-CZ" dirty="0" smtClean="0"/>
              <a:t>Založil Karel IV. Karlův most?</a:t>
            </a:r>
            <a:endParaRPr lang="cs-CZ" dirty="0"/>
          </a:p>
        </p:txBody>
      </p:sp>
      <p:sp>
        <p:nvSpPr>
          <p:cNvPr id="4" name="Tlačítko akce: Vlastní 3">
            <a:hlinkClick r:id="rId2" action="ppaction://hlinksldjump" highlightClick="1"/>
          </p:cNvPr>
          <p:cNvSpPr/>
          <p:nvPr/>
        </p:nvSpPr>
        <p:spPr>
          <a:xfrm>
            <a:off x="5076056" y="2852936"/>
            <a:ext cx="1224136" cy="4320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A)1354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lačítko akce: Vlastní 4">
            <a:hlinkClick r:id="rId3" action="ppaction://hlinksldjump" highlightClick="1"/>
          </p:cNvPr>
          <p:cNvSpPr/>
          <p:nvPr/>
        </p:nvSpPr>
        <p:spPr>
          <a:xfrm>
            <a:off x="6660232" y="2852936"/>
            <a:ext cx="1152128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B)1316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lačítko akce: Vlastní 5">
            <a:hlinkClick r:id="rId3" action="ppaction://hlinksldjump" highlightClick="1"/>
          </p:cNvPr>
          <p:cNvSpPr/>
          <p:nvPr/>
        </p:nvSpPr>
        <p:spPr>
          <a:xfrm>
            <a:off x="4644008" y="3429000"/>
            <a:ext cx="1152128" cy="4320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A)4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lačítko akce: Vlastní 6">
            <a:hlinkClick r:id="rId2" action="ppaction://hlinksldjump" highlightClick="1"/>
          </p:cNvPr>
          <p:cNvSpPr/>
          <p:nvPr/>
        </p:nvSpPr>
        <p:spPr>
          <a:xfrm>
            <a:off x="6228184" y="3501008"/>
            <a:ext cx="1152128" cy="43204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B)3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lačítko akce: Vlastní 7">
            <a:hlinkClick r:id="rId2" action="ppaction://hlinksldjump" highlightClick="1"/>
          </p:cNvPr>
          <p:cNvSpPr/>
          <p:nvPr/>
        </p:nvSpPr>
        <p:spPr>
          <a:xfrm>
            <a:off x="5868144" y="4077072"/>
            <a:ext cx="1224136" cy="57606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A)ne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lačítko akce: Vlastní 8">
            <a:hlinkClick r:id="rId4" action="ppaction://hlinksldjump" highlightClick="1"/>
          </p:cNvPr>
          <p:cNvSpPr/>
          <p:nvPr/>
        </p:nvSpPr>
        <p:spPr>
          <a:xfrm>
            <a:off x="7452320" y="4077072"/>
            <a:ext cx="1152128" cy="64807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b) ANO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099" name="Picture 3" descr="\\NAS-ZSBN\bajtik\Megabajtík\Luzarová Valérie\er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4797152"/>
            <a:ext cx="4392488" cy="2525815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252728"/>
          </a:xfrm>
        </p:spPr>
        <p:txBody>
          <a:bodyPr>
            <a:noAutofit/>
          </a:bodyPr>
          <a:lstStyle/>
          <a:p>
            <a:r>
              <a:rPr lang="cs-CZ" sz="16600" dirty="0" smtClean="0"/>
              <a:t>ŠPATNĚ</a:t>
            </a:r>
            <a:endParaRPr lang="cs-CZ" sz="1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668344" y="5733256"/>
            <a:ext cx="1152128" cy="8640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252728"/>
          </a:xfrm>
        </p:spPr>
        <p:txBody>
          <a:bodyPr>
            <a:noAutofit/>
          </a:bodyPr>
          <a:lstStyle/>
          <a:p>
            <a:r>
              <a:rPr lang="cs-CZ" sz="13800" dirty="0" smtClean="0"/>
              <a:t>DOBŘE</a:t>
            </a:r>
            <a:endParaRPr lang="cs-CZ" sz="1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668344" y="5805264"/>
            <a:ext cx="1224136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600" dirty="0" smtClean="0">
                <a:solidFill>
                  <a:schemeClr val="accent1"/>
                </a:solidFill>
              </a:rPr>
              <a:t>DOBŘE</a:t>
            </a:r>
            <a:endParaRPr lang="cs-CZ" sz="16600" dirty="0">
              <a:solidFill>
                <a:schemeClr val="accent1"/>
              </a:solidFill>
            </a:endParaRPr>
          </a:p>
        </p:txBody>
      </p:sp>
      <p:sp>
        <p:nvSpPr>
          <p:cNvPr id="4" name="Tlačítko akce: Vlastní 3">
            <a:hlinkClick r:id="rId2" action="ppaction://hlinksldjump" highlightClick="1"/>
          </p:cNvPr>
          <p:cNvSpPr/>
          <p:nvPr/>
        </p:nvSpPr>
        <p:spPr>
          <a:xfrm>
            <a:off x="7524328" y="5877272"/>
            <a:ext cx="1296144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KLIKNI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114</TotalTime>
  <Words>215</Words>
  <Application>Microsoft Office PowerPoint</Application>
  <PresentationFormat>Předvádění na obrazovce (4:3)</PresentationFormat>
  <Paragraphs>48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</vt:lpstr>
      <vt:lpstr>Snímek 1</vt:lpstr>
      <vt:lpstr>O JAKÝ ZAJÍMAVOSTECH SE CHCETE DOZVĚDĚT ???</vt:lpstr>
      <vt:lpstr>ŽIVOT KARLA IV.</vt:lpstr>
      <vt:lpstr>MANŽELSTVÍ</vt:lpstr>
      <vt:lpstr>CO ZALOŽIL</vt:lpstr>
      <vt:lpstr>KVÍZ</vt:lpstr>
      <vt:lpstr>ŠPATNĚ</vt:lpstr>
      <vt:lpstr>DOBŘE</vt:lpstr>
      <vt:lpstr>Snímek 9</vt:lpstr>
      <vt:lpstr>UKONČENÍ</vt:lpstr>
      <vt:lpstr>ODKAZY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KAREL IV.</dc:title>
  <dc:creator>ucitel</dc:creator>
  <cp:lastModifiedBy>ucitel</cp:lastModifiedBy>
  <cp:revision>12</cp:revision>
  <dcterms:created xsi:type="dcterms:W3CDTF">2016-05-13T06:36:42Z</dcterms:created>
  <dcterms:modified xsi:type="dcterms:W3CDTF">2016-05-13T08:31:35Z</dcterms:modified>
</cp:coreProperties>
</file>