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60" r:id="rId12"/>
    <p:sldId id="261" r:id="rId13"/>
    <p:sldId id="263" r:id="rId14"/>
    <p:sldId id="264" r:id="rId15"/>
    <p:sldId id="265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B899B-694E-4C2A-9700-79D961FC38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1B7DC9B-A97E-4485-9BEB-DDB92487FE58}">
      <dgm:prSet/>
      <dgm:spPr/>
      <dgm:t>
        <a:bodyPr/>
        <a:lstStyle/>
        <a:p>
          <a:pPr rtl="0"/>
          <a:r>
            <a:rPr lang="cs-CZ" b="1" dirty="0" smtClean="0"/>
            <a:t>Obecné informace</a:t>
          </a:r>
          <a:endParaRPr lang="cs-CZ" b="1" dirty="0"/>
        </a:p>
      </dgm:t>
    </dgm:pt>
    <dgm:pt modelId="{A925F763-9834-4BEB-82A3-B05A57670752}" type="parTrans" cxnId="{B89AC63C-C548-4D17-868D-693C82C9A0E3}">
      <dgm:prSet/>
      <dgm:spPr/>
      <dgm:t>
        <a:bodyPr/>
        <a:lstStyle/>
        <a:p>
          <a:endParaRPr lang="cs-CZ"/>
        </a:p>
      </dgm:t>
    </dgm:pt>
    <dgm:pt modelId="{5601F873-04C2-4911-A6F2-2298FCAF8F34}" type="sibTrans" cxnId="{B89AC63C-C548-4D17-868D-693C82C9A0E3}">
      <dgm:prSet/>
      <dgm:spPr/>
      <dgm:t>
        <a:bodyPr/>
        <a:lstStyle/>
        <a:p>
          <a:endParaRPr lang="cs-CZ"/>
        </a:p>
      </dgm:t>
    </dgm:pt>
    <dgm:pt modelId="{B4E7BA91-FE4E-4AC3-953F-2DFAB1719CD6}">
      <dgm:prSet/>
      <dgm:spPr/>
      <dgm:t>
        <a:bodyPr/>
        <a:lstStyle/>
        <a:p>
          <a:pPr rtl="0"/>
          <a:r>
            <a:rPr lang="cs-CZ" b="1" dirty="0" smtClean="0">
              <a:solidFill>
                <a:schemeClr val="bg1"/>
              </a:solidFill>
            </a:rPr>
            <a:t>Karel IV. Byl</a:t>
          </a:r>
          <a:endParaRPr lang="cs-CZ" b="1" dirty="0">
            <a:solidFill>
              <a:schemeClr val="bg1"/>
            </a:solidFill>
          </a:endParaRPr>
        </a:p>
      </dgm:t>
    </dgm:pt>
    <dgm:pt modelId="{63B5E6C7-6BE6-4D2D-9699-2BD59934555B}" type="parTrans" cxnId="{7F5BAC48-CE6E-4012-9E5F-5F17FD23D640}">
      <dgm:prSet/>
      <dgm:spPr/>
      <dgm:t>
        <a:bodyPr/>
        <a:lstStyle/>
        <a:p>
          <a:endParaRPr lang="cs-CZ"/>
        </a:p>
      </dgm:t>
    </dgm:pt>
    <dgm:pt modelId="{A21DCF21-D3C8-4135-A9FC-E356B7BBB168}" type="sibTrans" cxnId="{7F5BAC48-CE6E-4012-9E5F-5F17FD23D640}">
      <dgm:prSet/>
      <dgm:spPr/>
      <dgm:t>
        <a:bodyPr/>
        <a:lstStyle/>
        <a:p>
          <a:endParaRPr lang="cs-CZ"/>
        </a:p>
      </dgm:t>
    </dgm:pt>
    <dgm:pt modelId="{D276555B-D7A9-4903-ABBD-6DFDAAB83221}">
      <dgm:prSet/>
      <dgm:spPr/>
      <dgm:t>
        <a:bodyPr/>
        <a:lstStyle/>
        <a:p>
          <a:pPr rtl="0"/>
          <a:r>
            <a:rPr lang="cs-CZ" b="1" dirty="0" smtClean="0"/>
            <a:t>Jeho Stavby</a:t>
          </a:r>
          <a:endParaRPr lang="cs-CZ" b="1" dirty="0"/>
        </a:p>
      </dgm:t>
    </dgm:pt>
    <dgm:pt modelId="{81BEDEA4-C2B0-459A-A516-78F5FDCCCB58}" type="parTrans" cxnId="{F84AFD7A-6AD9-4096-B0F8-F56408A984F5}">
      <dgm:prSet/>
      <dgm:spPr/>
      <dgm:t>
        <a:bodyPr/>
        <a:lstStyle/>
        <a:p>
          <a:endParaRPr lang="cs-CZ"/>
        </a:p>
      </dgm:t>
    </dgm:pt>
    <dgm:pt modelId="{8532C103-945D-4B17-B5BB-3F354D32AA26}" type="sibTrans" cxnId="{F84AFD7A-6AD9-4096-B0F8-F56408A984F5}">
      <dgm:prSet/>
      <dgm:spPr/>
      <dgm:t>
        <a:bodyPr/>
        <a:lstStyle/>
        <a:p>
          <a:endParaRPr lang="cs-CZ"/>
        </a:p>
      </dgm:t>
    </dgm:pt>
    <dgm:pt modelId="{DA73D2B1-D69C-4A53-BA8E-E290E75BFF49}">
      <dgm:prSet/>
      <dgm:spPr/>
      <dgm:t>
        <a:bodyPr/>
        <a:lstStyle/>
        <a:p>
          <a:pPr rtl="0"/>
          <a:r>
            <a:rPr lang="cs-CZ" b="1" dirty="0" smtClean="0"/>
            <a:t>Manželky</a:t>
          </a:r>
          <a:endParaRPr lang="cs-CZ" b="1" dirty="0"/>
        </a:p>
      </dgm:t>
    </dgm:pt>
    <dgm:pt modelId="{401A39F1-E9D3-4DB7-97B8-1BE6997840B7}" type="parTrans" cxnId="{07CC9C0F-407A-4C43-94A4-E02ED26CD778}">
      <dgm:prSet/>
      <dgm:spPr/>
      <dgm:t>
        <a:bodyPr/>
        <a:lstStyle/>
        <a:p>
          <a:endParaRPr lang="cs-CZ"/>
        </a:p>
      </dgm:t>
    </dgm:pt>
    <dgm:pt modelId="{F37677D5-04CD-4FF1-BE2E-4693FBEBA945}" type="sibTrans" cxnId="{07CC9C0F-407A-4C43-94A4-E02ED26CD778}">
      <dgm:prSet/>
      <dgm:spPr/>
      <dgm:t>
        <a:bodyPr/>
        <a:lstStyle/>
        <a:p>
          <a:endParaRPr lang="cs-CZ"/>
        </a:p>
      </dgm:t>
    </dgm:pt>
    <dgm:pt modelId="{8FEEBB21-4301-48CC-91F8-4227E8C0A808}">
      <dgm:prSet/>
      <dgm:spPr/>
      <dgm:t>
        <a:bodyPr/>
        <a:lstStyle/>
        <a:p>
          <a:pPr rtl="0"/>
          <a:r>
            <a:rPr lang="cs-CZ" b="1" dirty="0" smtClean="0"/>
            <a:t>Děti</a:t>
          </a:r>
          <a:endParaRPr lang="cs-CZ" b="1" dirty="0"/>
        </a:p>
      </dgm:t>
    </dgm:pt>
    <dgm:pt modelId="{6D9F6756-B5D9-4A8B-A382-8FF474D835E4}" type="parTrans" cxnId="{BE1F9E2F-0758-4D3F-A2A5-BBB4F749E155}">
      <dgm:prSet/>
      <dgm:spPr/>
      <dgm:t>
        <a:bodyPr/>
        <a:lstStyle/>
        <a:p>
          <a:endParaRPr lang="cs-CZ"/>
        </a:p>
      </dgm:t>
    </dgm:pt>
    <dgm:pt modelId="{36ACB23F-15FD-4CA7-98DC-6AAD725EF420}" type="sibTrans" cxnId="{BE1F9E2F-0758-4D3F-A2A5-BBB4F749E155}">
      <dgm:prSet/>
      <dgm:spPr/>
      <dgm:t>
        <a:bodyPr/>
        <a:lstStyle/>
        <a:p>
          <a:endParaRPr lang="cs-CZ"/>
        </a:p>
      </dgm:t>
    </dgm:pt>
    <dgm:pt modelId="{7F943B5D-06B0-43ED-AFCC-111336BBC1AE}">
      <dgm:prSet/>
      <dgm:spPr/>
      <dgm:t>
        <a:bodyPr/>
        <a:lstStyle/>
        <a:p>
          <a:pPr rtl="0"/>
          <a:r>
            <a:rPr lang="cs-CZ" b="1" dirty="0" smtClean="0"/>
            <a:t>Kvíz</a:t>
          </a:r>
          <a:endParaRPr lang="cs-CZ" b="1" dirty="0"/>
        </a:p>
      </dgm:t>
    </dgm:pt>
    <dgm:pt modelId="{3B698B89-20B8-41F7-AC07-E9D5DCFB6450}" type="parTrans" cxnId="{B0CAB350-381A-4134-984B-FFF24F002BC9}">
      <dgm:prSet/>
      <dgm:spPr/>
      <dgm:t>
        <a:bodyPr/>
        <a:lstStyle/>
        <a:p>
          <a:endParaRPr lang="cs-CZ"/>
        </a:p>
      </dgm:t>
    </dgm:pt>
    <dgm:pt modelId="{E52F2C3A-837A-4D59-B29F-AD57BDE76EB7}" type="sibTrans" cxnId="{B0CAB350-381A-4134-984B-FFF24F002BC9}">
      <dgm:prSet/>
      <dgm:spPr/>
      <dgm:t>
        <a:bodyPr/>
        <a:lstStyle/>
        <a:p>
          <a:endParaRPr lang="cs-CZ"/>
        </a:p>
      </dgm:t>
    </dgm:pt>
    <dgm:pt modelId="{EC11B3D5-A1DF-4110-81FC-5B6B96BEDB12}" type="pres">
      <dgm:prSet presAssocID="{E40B899B-694E-4C2A-9700-79D961FC387B}" presName="Name0" presStyleCnt="0">
        <dgm:presLayoutVars>
          <dgm:dir/>
          <dgm:animLvl val="lvl"/>
          <dgm:resizeHandles val="exact"/>
        </dgm:presLayoutVars>
      </dgm:prSet>
      <dgm:spPr/>
    </dgm:pt>
    <dgm:pt modelId="{5AF29A84-2472-4B11-803D-F2B09A19CE75}" type="pres">
      <dgm:prSet presAssocID="{01B7DC9B-A97E-4485-9BEB-DDB92487FE58}" presName="linNode" presStyleCnt="0"/>
      <dgm:spPr/>
    </dgm:pt>
    <dgm:pt modelId="{56148B1A-17DC-44ED-A893-F246D4252460}" type="pres">
      <dgm:prSet presAssocID="{01B7DC9B-A97E-4485-9BEB-DDB92487FE58}" presName="parentText" presStyleLbl="node1" presStyleIdx="0" presStyleCnt="6" custLinFactNeighborX="-93401" custLinFactNeighborY="-5536">
        <dgm:presLayoutVars>
          <dgm:chMax val="1"/>
          <dgm:bulletEnabled val="1"/>
        </dgm:presLayoutVars>
      </dgm:prSet>
      <dgm:spPr/>
    </dgm:pt>
    <dgm:pt modelId="{24530E93-25FE-42E0-A395-4090B0BB1258}" type="pres">
      <dgm:prSet presAssocID="{5601F873-04C2-4911-A6F2-2298FCAF8F34}" presName="sp" presStyleCnt="0"/>
      <dgm:spPr/>
    </dgm:pt>
    <dgm:pt modelId="{ED1AF3C5-7BC2-4C59-A1BE-96BE428ADD19}" type="pres">
      <dgm:prSet presAssocID="{B4E7BA91-FE4E-4AC3-953F-2DFAB1719CD6}" presName="linNode" presStyleCnt="0"/>
      <dgm:spPr/>
    </dgm:pt>
    <dgm:pt modelId="{A855985A-9356-4942-84D5-FDACE86FCFED}" type="pres">
      <dgm:prSet presAssocID="{B4E7BA91-FE4E-4AC3-953F-2DFAB1719CD6}" presName="parentText" presStyleLbl="node1" presStyleIdx="1" presStyleCnt="6" custLinFactNeighborX="-88540" custLinFactNeighborY="-2196">
        <dgm:presLayoutVars>
          <dgm:chMax val="1"/>
          <dgm:bulletEnabled val="1"/>
        </dgm:presLayoutVars>
      </dgm:prSet>
      <dgm:spPr/>
    </dgm:pt>
    <dgm:pt modelId="{B9A3F5A5-1BC9-48CD-BB51-97CE4C123BEC}" type="pres">
      <dgm:prSet presAssocID="{A21DCF21-D3C8-4135-A9FC-E356B7BBB168}" presName="sp" presStyleCnt="0"/>
      <dgm:spPr/>
    </dgm:pt>
    <dgm:pt modelId="{DCF34B6D-1E73-48BC-BFD8-5DBBBA0F2F91}" type="pres">
      <dgm:prSet presAssocID="{D276555B-D7A9-4903-ABBD-6DFDAAB83221}" presName="linNode" presStyleCnt="0"/>
      <dgm:spPr/>
    </dgm:pt>
    <dgm:pt modelId="{74B0C812-829F-49FA-8E61-EDE74BA35FA7}" type="pres">
      <dgm:prSet presAssocID="{D276555B-D7A9-4903-ABBD-6DFDAAB83221}" presName="parentText" presStyleLbl="node1" presStyleIdx="2" presStyleCnt="6" custLinFactNeighborX="-88540" custLinFactNeighborY="1143">
        <dgm:presLayoutVars>
          <dgm:chMax val="1"/>
          <dgm:bulletEnabled val="1"/>
        </dgm:presLayoutVars>
      </dgm:prSet>
      <dgm:spPr/>
    </dgm:pt>
    <dgm:pt modelId="{D5A42593-4236-4361-A82C-10BBC0388AE6}" type="pres">
      <dgm:prSet presAssocID="{8532C103-945D-4B17-B5BB-3F354D32AA26}" presName="sp" presStyleCnt="0"/>
      <dgm:spPr/>
    </dgm:pt>
    <dgm:pt modelId="{17FB185C-932D-47F0-9357-60A323408F12}" type="pres">
      <dgm:prSet presAssocID="{DA73D2B1-D69C-4A53-BA8E-E290E75BFF49}" presName="linNode" presStyleCnt="0"/>
      <dgm:spPr/>
    </dgm:pt>
    <dgm:pt modelId="{353D4BDD-A3BA-4E81-A380-7E088DD2CF16}" type="pres">
      <dgm:prSet presAssocID="{DA73D2B1-D69C-4A53-BA8E-E290E75BFF49}" presName="parentText" presStyleLbl="node1" presStyleIdx="3" presStyleCnt="6" custLinFactNeighborX="-88540" custLinFactNeighborY="-5367">
        <dgm:presLayoutVars>
          <dgm:chMax val="1"/>
          <dgm:bulletEnabled val="1"/>
        </dgm:presLayoutVars>
      </dgm:prSet>
      <dgm:spPr/>
    </dgm:pt>
    <dgm:pt modelId="{C82B06A1-1151-4CF7-B7F0-9C8E60F217BA}" type="pres">
      <dgm:prSet presAssocID="{F37677D5-04CD-4FF1-BE2E-4693FBEBA945}" presName="sp" presStyleCnt="0"/>
      <dgm:spPr/>
    </dgm:pt>
    <dgm:pt modelId="{C95CDF92-6FCB-4D9E-9B9B-8B4BEDE570A4}" type="pres">
      <dgm:prSet presAssocID="{8FEEBB21-4301-48CC-91F8-4227E8C0A808}" presName="linNode" presStyleCnt="0"/>
      <dgm:spPr/>
    </dgm:pt>
    <dgm:pt modelId="{66C4C958-4AED-427C-9A5D-6D545D21796F}" type="pres">
      <dgm:prSet presAssocID="{8FEEBB21-4301-48CC-91F8-4227E8C0A808}" presName="parentText" presStyleLbl="node1" presStyleIdx="4" presStyleCnt="6" custLinFactNeighborX="-88540" custLinFactNeighborY="-11877">
        <dgm:presLayoutVars>
          <dgm:chMax val="1"/>
          <dgm:bulletEnabled val="1"/>
        </dgm:presLayoutVars>
      </dgm:prSet>
      <dgm:spPr/>
    </dgm:pt>
    <dgm:pt modelId="{BED9AECB-77F7-4EEC-9441-7BB2F161C201}" type="pres">
      <dgm:prSet presAssocID="{36ACB23F-15FD-4CA7-98DC-6AAD725EF420}" presName="sp" presStyleCnt="0"/>
      <dgm:spPr/>
    </dgm:pt>
    <dgm:pt modelId="{1F537BBB-783B-40E8-A0E3-CFAA227890A7}" type="pres">
      <dgm:prSet presAssocID="{7F943B5D-06B0-43ED-AFCC-111336BBC1AE}" presName="linNode" presStyleCnt="0"/>
      <dgm:spPr/>
    </dgm:pt>
    <dgm:pt modelId="{97D70F4A-A239-48F5-BACD-3A4BEBAB33D3}" type="pres">
      <dgm:prSet presAssocID="{7F943B5D-06B0-43ED-AFCC-111336BBC1AE}" presName="parentText" presStyleLbl="node1" presStyleIdx="5" presStyleCnt="6" custLinFactNeighborX="-88540" custLinFactNeighborY="-17259">
        <dgm:presLayoutVars>
          <dgm:chMax val="1"/>
          <dgm:bulletEnabled val="1"/>
        </dgm:presLayoutVars>
      </dgm:prSet>
      <dgm:spPr/>
    </dgm:pt>
  </dgm:ptLst>
  <dgm:cxnLst>
    <dgm:cxn modelId="{FE9B7773-980C-434A-BAF6-F6F7377A818E}" type="presOf" srcId="{01B7DC9B-A97E-4485-9BEB-DDB92487FE58}" destId="{56148B1A-17DC-44ED-A893-F246D4252460}" srcOrd="0" destOrd="0" presId="urn:microsoft.com/office/officeart/2005/8/layout/vList5"/>
    <dgm:cxn modelId="{68475478-D6D4-4A3A-9463-CD1A9EEF6A5C}" type="presOf" srcId="{7F943B5D-06B0-43ED-AFCC-111336BBC1AE}" destId="{97D70F4A-A239-48F5-BACD-3A4BEBAB33D3}" srcOrd="0" destOrd="0" presId="urn:microsoft.com/office/officeart/2005/8/layout/vList5"/>
    <dgm:cxn modelId="{B89AC63C-C548-4D17-868D-693C82C9A0E3}" srcId="{E40B899B-694E-4C2A-9700-79D961FC387B}" destId="{01B7DC9B-A97E-4485-9BEB-DDB92487FE58}" srcOrd="0" destOrd="0" parTransId="{A925F763-9834-4BEB-82A3-B05A57670752}" sibTransId="{5601F873-04C2-4911-A6F2-2298FCAF8F34}"/>
    <dgm:cxn modelId="{7F5BAC48-CE6E-4012-9E5F-5F17FD23D640}" srcId="{E40B899B-694E-4C2A-9700-79D961FC387B}" destId="{B4E7BA91-FE4E-4AC3-953F-2DFAB1719CD6}" srcOrd="1" destOrd="0" parTransId="{63B5E6C7-6BE6-4D2D-9699-2BD59934555B}" sibTransId="{A21DCF21-D3C8-4135-A9FC-E356B7BBB168}"/>
    <dgm:cxn modelId="{B568889A-6951-4699-918B-0B49736A58FE}" type="presOf" srcId="{B4E7BA91-FE4E-4AC3-953F-2DFAB1719CD6}" destId="{A855985A-9356-4942-84D5-FDACE86FCFED}" srcOrd="0" destOrd="0" presId="urn:microsoft.com/office/officeart/2005/8/layout/vList5"/>
    <dgm:cxn modelId="{649F05D8-8BAF-4B41-A5A3-1C8E3170A369}" type="presOf" srcId="{D276555B-D7A9-4903-ABBD-6DFDAAB83221}" destId="{74B0C812-829F-49FA-8E61-EDE74BA35FA7}" srcOrd="0" destOrd="0" presId="urn:microsoft.com/office/officeart/2005/8/layout/vList5"/>
    <dgm:cxn modelId="{BE1F9E2F-0758-4D3F-A2A5-BBB4F749E155}" srcId="{E40B899B-694E-4C2A-9700-79D961FC387B}" destId="{8FEEBB21-4301-48CC-91F8-4227E8C0A808}" srcOrd="4" destOrd="0" parTransId="{6D9F6756-B5D9-4A8B-A382-8FF474D835E4}" sibTransId="{36ACB23F-15FD-4CA7-98DC-6AAD725EF420}"/>
    <dgm:cxn modelId="{6D4ECA68-93D8-458B-8B61-C7E645B75F07}" type="presOf" srcId="{E40B899B-694E-4C2A-9700-79D961FC387B}" destId="{EC11B3D5-A1DF-4110-81FC-5B6B96BEDB12}" srcOrd="0" destOrd="0" presId="urn:microsoft.com/office/officeart/2005/8/layout/vList5"/>
    <dgm:cxn modelId="{CEB07512-3DC0-4544-B45E-EB5B6F14CF13}" type="presOf" srcId="{8FEEBB21-4301-48CC-91F8-4227E8C0A808}" destId="{66C4C958-4AED-427C-9A5D-6D545D21796F}" srcOrd="0" destOrd="0" presId="urn:microsoft.com/office/officeart/2005/8/layout/vList5"/>
    <dgm:cxn modelId="{07CC9C0F-407A-4C43-94A4-E02ED26CD778}" srcId="{E40B899B-694E-4C2A-9700-79D961FC387B}" destId="{DA73D2B1-D69C-4A53-BA8E-E290E75BFF49}" srcOrd="3" destOrd="0" parTransId="{401A39F1-E9D3-4DB7-97B8-1BE6997840B7}" sibTransId="{F37677D5-04CD-4FF1-BE2E-4693FBEBA945}"/>
    <dgm:cxn modelId="{11A2A54B-8A4A-43E1-8CF4-5BAEB63DC1F0}" type="presOf" srcId="{DA73D2B1-D69C-4A53-BA8E-E290E75BFF49}" destId="{353D4BDD-A3BA-4E81-A380-7E088DD2CF16}" srcOrd="0" destOrd="0" presId="urn:microsoft.com/office/officeart/2005/8/layout/vList5"/>
    <dgm:cxn modelId="{F84AFD7A-6AD9-4096-B0F8-F56408A984F5}" srcId="{E40B899B-694E-4C2A-9700-79D961FC387B}" destId="{D276555B-D7A9-4903-ABBD-6DFDAAB83221}" srcOrd="2" destOrd="0" parTransId="{81BEDEA4-C2B0-459A-A516-78F5FDCCCB58}" sibTransId="{8532C103-945D-4B17-B5BB-3F354D32AA26}"/>
    <dgm:cxn modelId="{B0CAB350-381A-4134-984B-FFF24F002BC9}" srcId="{E40B899B-694E-4C2A-9700-79D961FC387B}" destId="{7F943B5D-06B0-43ED-AFCC-111336BBC1AE}" srcOrd="5" destOrd="0" parTransId="{3B698B89-20B8-41F7-AC07-E9D5DCFB6450}" sibTransId="{E52F2C3A-837A-4D59-B29F-AD57BDE76EB7}"/>
    <dgm:cxn modelId="{ADB82A6A-6A33-4B8E-862C-C7BE3E9B24C1}" type="presParOf" srcId="{EC11B3D5-A1DF-4110-81FC-5B6B96BEDB12}" destId="{5AF29A84-2472-4B11-803D-F2B09A19CE75}" srcOrd="0" destOrd="0" presId="urn:microsoft.com/office/officeart/2005/8/layout/vList5"/>
    <dgm:cxn modelId="{3DB0C769-C725-450B-9D3C-CC84B8AF415E}" type="presParOf" srcId="{5AF29A84-2472-4B11-803D-F2B09A19CE75}" destId="{56148B1A-17DC-44ED-A893-F246D4252460}" srcOrd="0" destOrd="0" presId="urn:microsoft.com/office/officeart/2005/8/layout/vList5"/>
    <dgm:cxn modelId="{4B349019-1984-4E1A-A0DA-050A85020572}" type="presParOf" srcId="{EC11B3D5-A1DF-4110-81FC-5B6B96BEDB12}" destId="{24530E93-25FE-42E0-A395-4090B0BB1258}" srcOrd="1" destOrd="0" presId="urn:microsoft.com/office/officeart/2005/8/layout/vList5"/>
    <dgm:cxn modelId="{5C637D7B-5DB1-49CE-95DD-17AE9430A5EB}" type="presParOf" srcId="{EC11B3D5-A1DF-4110-81FC-5B6B96BEDB12}" destId="{ED1AF3C5-7BC2-4C59-A1BE-96BE428ADD19}" srcOrd="2" destOrd="0" presId="urn:microsoft.com/office/officeart/2005/8/layout/vList5"/>
    <dgm:cxn modelId="{1452F18C-C396-46E6-BF3A-28ED597988EA}" type="presParOf" srcId="{ED1AF3C5-7BC2-4C59-A1BE-96BE428ADD19}" destId="{A855985A-9356-4942-84D5-FDACE86FCFED}" srcOrd="0" destOrd="0" presId="urn:microsoft.com/office/officeart/2005/8/layout/vList5"/>
    <dgm:cxn modelId="{09220F71-D42A-4FBF-BCA0-9269CB4E5DF2}" type="presParOf" srcId="{EC11B3D5-A1DF-4110-81FC-5B6B96BEDB12}" destId="{B9A3F5A5-1BC9-48CD-BB51-97CE4C123BEC}" srcOrd="3" destOrd="0" presId="urn:microsoft.com/office/officeart/2005/8/layout/vList5"/>
    <dgm:cxn modelId="{62078FC5-314C-4B69-9ACA-4DE095A0017D}" type="presParOf" srcId="{EC11B3D5-A1DF-4110-81FC-5B6B96BEDB12}" destId="{DCF34B6D-1E73-48BC-BFD8-5DBBBA0F2F91}" srcOrd="4" destOrd="0" presId="urn:microsoft.com/office/officeart/2005/8/layout/vList5"/>
    <dgm:cxn modelId="{DBF2A922-D971-453C-8B19-FF09EC5EBE2F}" type="presParOf" srcId="{DCF34B6D-1E73-48BC-BFD8-5DBBBA0F2F91}" destId="{74B0C812-829F-49FA-8E61-EDE74BA35FA7}" srcOrd="0" destOrd="0" presId="urn:microsoft.com/office/officeart/2005/8/layout/vList5"/>
    <dgm:cxn modelId="{1AC30AD9-0B07-4E6A-A74A-DED84C4D41B3}" type="presParOf" srcId="{EC11B3D5-A1DF-4110-81FC-5B6B96BEDB12}" destId="{D5A42593-4236-4361-A82C-10BBC0388AE6}" srcOrd="5" destOrd="0" presId="urn:microsoft.com/office/officeart/2005/8/layout/vList5"/>
    <dgm:cxn modelId="{2059EA27-9474-4131-8CDC-18059340B382}" type="presParOf" srcId="{EC11B3D5-A1DF-4110-81FC-5B6B96BEDB12}" destId="{17FB185C-932D-47F0-9357-60A323408F12}" srcOrd="6" destOrd="0" presId="urn:microsoft.com/office/officeart/2005/8/layout/vList5"/>
    <dgm:cxn modelId="{13DF023B-7349-4B4D-9940-94520F16980F}" type="presParOf" srcId="{17FB185C-932D-47F0-9357-60A323408F12}" destId="{353D4BDD-A3BA-4E81-A380-7E088DD2CF16}" srcOrd="0" destOrd="0" presId="urn:microsoft.com/office/officeart/2005/8/layout/vList5"/>
    <dgm:cxn modelId="{702EA669-BFF2-4C2B-955F-A290ACB03C9A}" type="presParOf" srcId="{EC11B3D5-A1DF-4110-81FC-5B6B96BEDB12}" destId="{C82B06A1-1151-4CF7-B7F0-9C8E60F217BA}" srcOrd="7" destOrd="0" presId="urn:microsoft.com/office/officeart/2005/8/layout/vList5"/>
    <dgm:cxn modelId="{6BD2AF11-4FC4-46E4-925E-9156C6CADBD7}" type="presParOf" srcId="{EC11B3D5-A1DF-4110-81FC-5B6B96BEDB12}" destId="{C95CDF92-6FCB-4D9E-9B9B-8B4BEDE570A4}" srcOrd="8" destOrd="0" presId="urn:microsoft.com/office/officeart/2005/8/layout/vList5"/>
    <dgm:cxn modelId="{E6772B13-3723-47DB-9520-5F04B85F523D}" type="presParOf" srcId="{C95CDF92-6FCB-4D9E-9B9B-8B4BEDE570A4}" destId="{66C4C958-4AED-427C-9A5D-6D545D21796F}" srcOrd="0" destOrd="0" presId="urn:microsoft.com/office/officeart/2005/8/layout/vList5"/>
    <dgm:cxn modelId="{1665E336-75BE-4EB5-B6C9-6764D02CE4D8}" type="presParOf" srcId="{EC11B3D5-A1DF-4110-81FC-5B6B96BEDB12}" destId="{BED9AECB-77F7-4EEC-9441-7BB2F161C201}" srcOrd="9" destOrd="0" presId="urn:microsoft.com/office/officeart/2005/8/layout/vList5"/>
    <dgm:cxn modelId="{91AA6DDD-32F9-4771-A949-A49A8383D38F}" type="presParOf" srcId="{EC11B3D5-A1DF-4110-81FC-5B6B96BEDB12}" destId="{1F537BBB-783B-40E8-A0E3-CFAA227890A7}" srcOrd="10" destOrd="0" presId="urn:microsoft.com/office/officeart/2005/8/layout/vList5"/>
    <dgm:cxn modelId="{0CB372C0-8131-42E3-B525-9984BFAB794F}" type="presParOf" srcId="{1F537BBB-783B-40E8-A0E3-CFAA227890A7}" destId="{97D70F4A-A239-48F5-BACD-3A4BEBAB33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53E2F-BCEC-4A73-8044-6590431C3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45D817-7FCB-4829-8BFB-BBFC99CE1F6F}">
      <dgm:prSet/>
      <dgm:spPr/>
      <dgm:t>
        <a:bodyPr/>
        <a:lstStyle/>
        <a:p>
          <a:pPr rtl="0"/>
          <a:r>
            <a:rPr lang="cs-CZ" dirty="0" smtClean="0"/>
            <a:t>Narodil se Karel IV. 14 května?         </a:t>
          </a:r>
          <a:r>
            <a:rPr lang="cs-CZ" b="1" dirty="0" smtClean="0">
              <a:hlinkClick xmlns:r="http://schemas.openxmlformats.org/officeDocument/2006/relationships" r:id="rId1" action="ppaction://hlinksldjump"/>
            </a:rPr>
            <a:t>ANO!</a:t>
          </a:r>
          <a:r>
            <a:rPr lang="cs-CZ" dirty="0" smtClean="0"/>
            <a:t>                  					</a:t>
          </a:r>
          <a:r>
            <a:rPr lang="cs-CZ" b="1" dirty="0" smtClean="0">
              <a:hlinkClick xmlns:r="http://schemas.openxmlformats.org/officeDocument/2006/relationships" r:id="rId2" action="ppaction://hlinksldjump"/>
            </a:rPr>
            <a:t>NE!</a:t>
          </a:r>
          <a:endParaRPr lang="cs-CZ" b="1" dirty="0"/>
        </a:p>
      </dgm:t>
    </dgm:pt>
    <dgm:pt modelId="{ACAF55B0-D2A3-4290-A397-0A4055549460}" type="parTrans" cxnId="{DB77899E-EE06-435D-8D22-F088A48AA2EE}">
      <dgm:prSet/>
      <dgm:spPr/>
      <dgm:t>
        <a:bodyPr/>
        <a:lstStyle/>
        <a:p>
          <a:endParaRPr lang="cs-CZ"/>
        </a:p>
      </dgm:t>
    </dgm:pt>
    <dgm:pt modelId="{153AB5C0-FEA0-4199-BE9A-B9F2078A3FB2}" type="sibTrans" cxnId="{DB77899E-EE06-435D-8D22-F088A48AA2EE}">
      <dgm:prSet/>
      <dgm:spPr/>
      <dgm:t>
        <a:bodyPr/>
        <a:lstStyle/>
        <a:p>
          <a:endParaRPr lang="cs-CZ"/>
        </a:p>
      </dgm:t>
    </dgm:pt>
    <dgm:pt modelId="{678C1027-50CB-458D-94A4-9B0AF61C4787}">
      <dgm:prSet/>
      <dgm:spPr/>
      <dgm:t>
        <a:bodyPr/>
        <a:lstStyle/>
        <a:p>
          <a:pPr rtl="0"/>
          <a:r>
            <a:rPr lang="cs-CZ" dirty="0" smtClean="0"/>
            <a:t>Byl i císařem?                                   </a:t>
          </a:r>
          <a:r>
            <a:rPr lang="cs-CZ" b="1" dirty="0" smtClean="0">
              <a:hlinkClick xmlns:r="http://schemas.openxmlformats.org/officeDocument/2006/relationships" r:id="rId1" action="ppaction://hlinksldjump"/>
            </a:rPr>
            <a:t>ANO!</a:t>
          </a:r>
          <a:r>
            <a:rPr lang="cs-CZ" dirty="0" smtClean="0"/>
            <a:t>      					</a:t>
          </a:r>
          <a:r>
            <a:rPr lang="cs-CZ" b="1" dirty="0" smtClean="0">
              <a:hlinkClick xmlns:r="http://schemas.openxmlformats.org/officeDocument/2006/relationships" r:id="rId2" action="ppaction://hlinksldjump"/>
            </a:rPr>
            <a:t>NE!</a:t>
          </a:r>
          <a:r>
            <a:rPr lang="cs-CZ" dirty="0" smtClean="0"/>
            <a:t> </a:t>
          </a:r>
          <a:endParaRPr lang="cs-CZ" dirty="0"/>
        </a:p>
      </dgm:t>
    </dgm:pt>
    <dgm:pt modelId="{0D11BA1D-5237-47A9-8768-FDA3653665CA}" type="parTrans" cxnId="{83920016-E2F8-45F3-825A-8B82331CC292}">
      <dgm:prSet/>
      <dgm:spPr/>
      <dgm:t>
        <a:bodyPr/>
        <a:lstStyle/>
        <a:p>
          <a:endParaRPr lang="cs-CZ"/>
        </a:p>
      </dgm:t>
    </dgm:pt>
    <dgm:pt modelId="{32110316-73DD-49CA-A5CF-2377BDBCD46C}" type="sibTrans" cxnId="{83920016-E2F8-45F3-825A-8B82331CC292}">
      <dgm:prSet/>
      <dgm:spPr/>
      <dgm:t>
        <a:bodyPr/>
        <a:lstStyle/>
        <a:p>
          <a:endParaRPr lang="cs-CZ"/>
        </a:p>
      </dgm:t>
    </dgm:pt>
    <dgm:pt modelId="{BF8C1635-6E23-49EF-A821-F952B9BF0BDC}">
      <dgm:prSet/>
      <dgm:spPr/>
      <dgm:t>
        <a:bodyPr/>
        <a:lstStyle/>
        <a:p>
          <a:pPr rtl="0"/>
          <a:r>
            <a:rPr lang="cs-CZ" dirty="0" smtClean="0"/>
            <a:t>Měl za manželku Marii Terezii?         </a:t>
          </a:r>
          <a:r>
            <a:rPr lang="cs-CZ" b="1" dirty="0" smtClean="0">
              <a:hlinkClick xmlns:r="http://schemas.openxmlformats.org/officeDocument/2006/relationships" r:id="rId2" action="ppaction://hlinksldjump"/>
            </a:rPr>
            <a:t>ANO!</a:t>
          </a:r>
          <a:r>
            <a:rPr lang="cs-CZ" dirty="0" smtClean="0"/>
            <a:t>      					</a:t>
          </a:r>
          <a:r>
            <a:rPr lang="cs-CZ" b="1" dirty="0" smtClean="0">
              <a:hlinkClick xmlns:r="http://schemas.openxmlformats.org/officeDocument/2006/relationships" r:id="rId1" action="ppaction://hlinksldjump"/>
            </a:rPr>
            <a:t>NE!</a:t>
          </a:r>
          <a:endParaRPr lang="cs-CZ" b="1" dirty="0"/>
        </a:p>
      </dgm:t>
    </dgm:pt>
    <dgm:pt modelId="{C74431F4-B95D-40F3-9922-47583B6D1F6E}" type="parTrans" cxnId="{BAF11340-5C7A-4BA0-86A2-031156D36174}">
      <dgm:prSet/>
      <dgm:spPr/>
      <dgm:t>
        <a:bodyPr/>
        <a:lstStyle/>
        <a:p>
          <a:endParaRPr lang="cs-CZ"/>
        </a:p>
      </dgm:t>
    </dgm:pt>
    <dgm:pt modelId="{25AA9FEE-549F-4B08-AF0E-C515AD64786A}" type="sibTrans" cxnId="{BAF11340-5C7A-4BA0-86A2-031156D36174}">
      <dgm:prSet/>
      <dgm:spPr/>
      <dgm:t>
        <a:bodyPr/>
        <a:lstStyle/>
        <a:p>
          <a:endParaRPr lang="cs-CZ"/>
        </a:p>
      </dgm:t>
    </dgm:pt>
    <dgm:pt modelId="{D9951EF6-5D11-48A8-807E-FB3BB08F447E}">
      <dgm:prSet/>
      <dgm:spPr/>
      <dgm:t>
        <a:bodyPr/>
        <a:lstStyle/>
        <a:p>
          <a:pPr rtl="0"/>
          <a:r>
            <a:rPr lang="cs-CZ" dirty="0" smtClean="0"/>
            <a:t>Jestli jste si pozorně četli prezentaci určitě budete mít všechno dobře </a:t>
          </a:r>
          <a:r>
            <a:rPr lang="cs-CZ" dirty="0" smtClean="0">
              <a:sym typeface="Wingdings"/>
            </a:rPr>
            <a:t></a:t>
          </a:r>
          <a:endParaRPr lang="cs-CZ" dirty="0"/>
        </a:p>
      </dgm:t>
    </dgm:pt>
    <dgm:pt modelId="{06D7255E-7D98-41E3-9F72-98CBB757C398}" type="sibTrans" cxnId="{A23D55BE-4B47-498A-A5DF-B33478642AB9}">
      <dgm:prSet/>
      <dgm:spPr/>
      <dgm:t>
        <a:bodyPr/>
        <a:lstStyle/>
        <a:p>
          <a:endParaRPr lang="cs-CZ"/>
        </a:p>
      </dgm:t>
    </dgm:pt>
    <dgm:pt modelId="{1CFEF027-7389-4B07-981A-6EF7A97125CE}" type="parTrans" cxnId="{A23D55BE-4B47-498A-A5DF-B33478642AB9}">
      <dgm:prSet/>
      <dgm:spPr/>
      <dgm:t>
        <a:bodyPr/>
        <a:lstStyle/>
        <a:p>
          <a:endParaRPr lang="cs-CZ"/>
        </a:p>
      </dgm:t>
    </dgm:pt>
    <dgm:pt modelId="{7D71445A-D60F-4FC2-B213-B76B4F750137}" type="pres">
      <dgm:prSet presAssocID="{E3953E2F-BCEC-4A73-8044-6590431C3015}" presName="linear" presStyleCnt="0">
        <dgm:presLayoutVars>
          <dgm:animLvl val="lvl"/>
          <dgm:resizeHandles val="exact"/>
        </dgm:presLayoutVars>
      </dgm:prSet>
      <dgm:spPr/>
    </dgm:pt>
    <dgm:pt modelId="{5A796502-1525-4CB7-88DD-117AD2644CF6}" type="pres">
      <dgm:prSet presAssocID="{D9951EF6-5D11-48A8-807E-FB3BB08F44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D2471C-E2E6-4316-AC26-70BC59636504}" type="pres">
      <dgm:prSet presAssocID="{D9951EF6-5D11-48A8-807E-FB3BB08F447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D79E48A-DC8E-47AA-B0D0-6B60684BA242}" type="presOf" srcId="{BF8C1635-6E23-49EF-A821-F952B9BF0BDC}" destId="{B5D2471C-E2E6-4316-AC26-70BC59636504}" srcOrd="0" destOrd="2" presId="urn:microsoft.com/office/officeart/2005/8/layout/vList2"/>
    <dgm:cxn modelId="{4837D436-A808-44A6-B735-E00E6EF3CE3B}" type="presOf" srcId="{D9951EF6-5D11-48A8-807E-FB3BB08F447E}" destId="{5A796502-1525-4CB7-88DD-117AD2644CF6}" srcOrd="0" destOrd="0" presId="urn:microsoft.com/office/officeart/2005/8/layout/vList2"/>
    <dgm:cxn modelId="{9BF9BE18-39BE-4F3D-BEDE-2DE3CA902D13}" type="presOf" srcId="{E3953E2F-BCEC-4A73-8044-6590431C3015}" destId="{7D71445A-D60F-4FC2-B213-B76B4F750137}" srcOrd="0" destOrd="0" presId="urn:microsoft.com/office/officeart/2005/8/layout/vList2"/>
    <dgm:cxn modelId="{DB77899E-EE06-435D-8D22-F088A48AA2EE}" srcId="{D9951EF6-5D11-48A8-807E-FB3BB08F447E}" destId="{2045D817-7FCB-4829-8BFB-BBFC99CE1F6F}" srcOrd="0" destOrd="0" parTransId="{ACAF55B0-D2A3-4290-A397-0A4055549460}" sibTransId="{153AB5C0-FEA0-4199-BE9A-B9F2078A3FB2}"/>
    <dgm:cxn modelId="{A23D55BE-4B47-498A-A5DF-B33478642AB9}" srcId="{E3953E2F-BCEC-4A73-8044-6590431C3015}" destId="{D9951EF6-5D11-48A8-807E-FB3BB08F447E}" srcOrd="0" destOrd="0" parTransId="{1CFEF027-7389-4B07-981A-6EF7A97125CE}" sibTransId="{06D7255E-7D98-41E3-9F72-98CBB757C398}"/>
    <dgm:cxn modelId="{2C7A8729-B556-45FD-AC12-B3D5691C2FE0}" type="presOf" srcId="{2045D817-7FCB-4829-8BFB-BBFC99CE1F6F}" destId="{B5D2471C-E2E6-4316-AC26-70BC59636504}" srcOrd="0" destOrd="0" presId="urn:microsoft.com/office/officeart/2005/8/layout/vList2"/>
    <dgm:cxn modelId="{83920016-E2F8-45F3-825A-8B82331CC292}" srcId="{D9951EF6-5D11-48A8-807E-FB3BB08F447E}" destId="{678C1027-50CB-458D-94A4-9B0AF61C4787}" srcOrd="1" destOrd="0" parTransId="{0D11BA1D-5237-47A9-8768-FDA3653665CA}" sibTransId="{32110316-73DD-49CA-A5CF-2377BDBCD46C}"/>
    <dgm:cxn modelId="{BAF11340-5C7A-4BA0-86A2-031156D36174}" srcId="{D9951EF6-5D11-48A8-807E-FB3BB08F447E}" destId="{BF8C1635-6E23-49EF-A821-F952B9BF0BDC}" srcOrd="2" destOrd="0" parTransId="{C74431F4-B95D-40F3-9922-47583B6D1F6E}" sibTransId="{25AA9FEE-549F-4B08-AF0E-C515AD64786A}"/>
    <dgm:cxn modelId="{93FCCA09-8F94-4C3F-B70C-C756E59B67D1}" type="presOf" srcId="{678C1027-50CB-458D-94A4-9B0AF61C4787}" destId="{B5D2471C-E2E6-4316-AC26-70BC59636504}" srcOrd="0" destOrd="1" presId="urn:microsoft.com/office/officeart/2005/8/layout/vList2"/>
    <dgm:cxn modelId="{98050063-6DE0-43A4-B377-973062828E9D}" type="presParOf" srcId="{7D71445A-D60F-4FC2-B213-B76B4F750137}" destId="{5A796502-1525-4CB7-88DD-117AD2644CF6}" srcOrd="0" destOrd="0" presId="urn:microsoft.com/office/officeart/2005/8/layout/vList2"/>
    <dgm:cxn modelId="{8CF58428-879D-4075-A744-361338302024}" type="presParOf" srcId="{7D71445A-D60F-4FC2-B213-B76B4F750137}" destId="{B5D2471C-E2E6-4316-AC26-70BC596365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148B1A-17DC-44ED-A893-F246D4252460}">
      <dsp:nvSpPr>
        <dsp:cNvPr id="0" name=""/>
        <dsp:cNvSpPr/>
      </dsp:nvSpPr>
      <dsp:spPr>
        <a:xfrm>
          <a:off x="0" y="0"/>
          <a:ext cx="2962656" cy="78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Obecné informace</a:t>
          </a:r>
          <a:endParaRPr lang="cs-CZ" sz="2400" b="1" kern="1200" dirty="0"/>
        </a:p>
      </dsp:txBody>
      <dsp:txXfrm>
        <a:off x="0" y="0"/>
        <a:ext cx="2962656" cy="789506"/>
      </dsp:txXfrm>
    </dsp:sp>
    <dsp:sp modelId="{A855985A-9356-4942-84D5-FDACE86FCFED}">
      <dsp:nvSpPr>
        <dsp:cNvPr id="0" name=""/>
        <dsp:cNvSpPr/>
      </dsp:nvSpPr>
      <dsp:spPr>
        <a:xfrm>
          <a:off x="10336" y="812999"/>
          <a:ext cx="2962656" cy="78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bg1"/>
              </a:solidFill>
            </a:rPr>
            <a:t>Karel IV. Byl</a:t>
          </a:r>
          <a:endParaRPr lang="cs-CZ" sz="2400" b="1" kern="1200" dirty="0">
            <a:solidFill>
              <a:schemeClr val="bg1"/>
            </a:solidFill>
          </a:endParaRPr>
        </a:p>
      </dsp:txBody>
      <dsp:txXfrm>
        <a:off x="10336" y="812999"/>
        <a:ext cx="2962656" cy="789506"/>
      </dsp:txXfrm>
    </dsp:sp>
    <dsp:sp modelId="{74B0C812-829F-49FA-8E61-EDE74BA35FA7}">
      <dsp:nvSpPr>
        <dsp:cNvPr id="0" name=""/>
        <dsp:cNvSpPr/>
      </dsp:nvSpPr>
      <dsp:spPr>
        <a:xfrm>
          <a:off x="10336" y="1668342"/>
          <a:ext cx="2962656" cy="78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Jeho Stavby</a:t>
          </a:r>
          <a:endParaRPr lang="cs-CZ" sz="2400" b="1" kern="1200" dirty="0"/>
        </a:p>
      </dsp:txBody>
      <dsp:txXfrm>
        <a:off x="10336" y="1668342"/>
        <a:ext cx="2962656" cy="789506"/>
      </dsp:txXfrm>
    </dsp:sp>
    <dsp:sp modelId="{353D4BDD-A3BA-4E81-A380-7E088DD2CF16}">
      <dsp:nvSpPr>
        <dsp:cNvPr id="0" name=""/>
        <dsp:cNvSpPr/>
      </dsp:nvSpPr>
      <dsp:spPr>
        <a:xfrm>
          <a:off x="10336" y="2445927"/>
          <a:ext cx="2962656" cy="78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Manželky</a:t>
          </a:r>
          <a:endParaRPr lang="cs-CZ" sz="2400" b="1" kern="1200" dirty="0"/>
        </a:p>
      </dsp:txBody>
      <dsp:txXfrm>
        <a:off x="10336" y="2445927"/>
        <a:ext cx="2962656" cy="789506"/>
      </dsp:txXfrm>
    </dsp:sp>
    <dsp:sp modelId="{66C4C958-4AED-427C-9A5D-6D545D21796F}">
      <dsp:nvSpPr>
        <dsp:cNvPr id="0" name=""/>
        <dsp:cNvSpPr/>
      </dsp:nvSpPr>
      <dsp:spPr>
        <a:xfrm>
          <a:off x="10336" y="3223511"/>
          <a:ext cx="2962656" cy="78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Děti</a:t>
          </a:r>
          <a:endParaRPr lang="cs-CZ" sz="2400" b="1" kern="1200" dirty="0"/>
        </a:p>
      </dsp:txBody>
      <dsp:txXfrm>
        <a:off x="10336" y="3223511"/>
        <a:ext cx="2962656" cy="789506"/>
      </dsp:txXfrm>
    </dsp:sp>
    <dsp:sp modelId="{97D70F4A-A239-48F5-BACD-3A4BEBAB33D3}">
      <dsp:nvSpPr>
        <dsp:cNvPr id="0" name=""/>
        <dsp:cNvSpPr/>
      </dsp:nvSpPr>
      <dsp:spPr>
        <a:xfrm>
          <a:off x="10336" y="4010002"/>
          <a:ext cx="2962656" cy="78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Kvíz</a:t>
          </a:r>
          <a:endParaRPr lang="cs-CZ" sz="2400" b="1" kern="1200" dirty="0"/>
        </a:p>
      </dsp:txBody>
      <dsp:txXfrm>
        <a:off x="10336" y="4010002"/>
        <a:ext cx="2962656" cy="7895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796502-1525-4CB7-88DD-117AD2644CF6}">
      <dsp:nvSpPr>
        <dsp:cNvPr id="0" name=""/>
        <dsp:cNvSpPr/>
      </dsp:nvSpPr>
      <dsp:spPr>
        <a:xfrm>
          <a:off x="0" y="49362"/>
          <a:ext cx="8229600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Jestli jste si pozorně četli prezentaci určitě budete mít všechno dobře </a:t>
          </a:r>
          <a:r>
            <a:rPr lang="cs-CZ" sz="4000" kern="1200" dirty="0" smtClean="0">
              <a:sym typeface="Wingdings"/>
            </a:rPr>
            <a:t></a:t>
          </a:r>
          <a:endParaRPr lang="cs-CZ" sz="4000" kern="1200" dirty="0"/>
        </a:p>
      </dsp:txBody>
      <dsp:txXfrm>
        <a:off x="0" y="49362"/>
        <a:ext cx="8229600" cy="2106000"/>
      </dsp:txXfrm>
    </dsp:sp>
    <dsp:sp modelId="{B5D2471C-E2E6-4316-AC26-70BC59636504}">
      <dsp:nvSpPr>
        <dsp:cNvPr id="0" name=""/>
        <dsp:cNvSpPr/>
      </dsp:nvSpPr>
      <dsp:spPr>
        <a:xfrm>
          <a:off x="0" y="2155362"/>
          <a:ext cx="8229600" cy="273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smtClean="0"/>
            <a:t>Narodil se Karel IV. 14 května?         </a:t>
          </a:r>
          <a:r>
            <a:rPr lang="cs-CZ" sz="3100" b="1" kern="1200" dirty="0" smtClean="0">
              <a:hlinkClick xmlns:r="http://schemas.openxmlformats.org/officeDocument/2006/relationships" r:id="" action="ppaction://hlinksldjump"/>
            </a:rPr>
            <a:t>ANO!</a:t>
          </a:r>
          <a:r>
            <a:rPr lang="cs-CZ" sz="3100" kern="1200" dirty="0" smtClean="0"/>
            <a:t>                  					</a:t>
          </a:r>
          <a:r>
            <a:rPr lang="cs-CZ" sz="3100" b="1" kern="1200" dirty="0" smtClean="0">
              <a:hlinkClick xmlns:r="http://schemas.openxmlformats.org/officeDocument/2006/relationships" r:id="" action="ppaction://hlinksldjump"/>
            </a:rPr>
            <a:t>NE!</a:t>
          </a:r>
          <a:endParaRPr lang="cs-CZ" sz="3100" b="1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smtClean="0"/>
            <a:t>Byl i císařem?                                   </a:t>
          </a:r>
          <a:r>
            <a:rPr lang="cs-CZ" sz="3100" b="1" kern="1200" dirty="0" smtClean="0">
              <a:hlinkClick xmlns:r="http://schemas.openxmlformats.org/officeDocument/2006/relationships" r:id="" action="ppaction://hlinksldjump"/>
            </a:rPr>
            <a:t>ANO!</a:t>
          </a:r>
          <a:r>
            <a:rPr lang="cs-CZ" sz="3100" kern="1200" dirty="0" smtClean="0"/>
            <a:t>      					</a:t>
          </a:r>
          <a:r>
            <a:rPr lang="cs-CZ" sz="3100" b="1" kern="1200" dirty="0" smtClean="0">
              <a:hlinkClick xmlns:r="http://schemas.openxmlformats.org/officeDocument/2006/relationships" r:id="" action="ppaction://hlinksldjump"/>
            </a:rPr>
            <a:t>NE!</a:t>
          </a:r>
          <a:r>
            <a:rPr lang="cs-CZ" sz="3100" kern="1200" dirty="0" smtClean="0"/>
            <a:t> </a:t>
          </a:r>
          <a:endParaRPr lang="cs-CZ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smtClean="0"/>
            <a:t>Měl za manželku Marii Terezii?         </a:t>
          </a:r>
          <a:r>
            <a:rPr lang="cs-CZ" sz="3100" b="1" kern="1200" dirty="0" smtClean="0">
              <a:hlinkClick xmlns:r="http://schemas.openxmlformats.org/officeDocument/2006/relationships" r:id="" action="ppaction://hlinksldjump"/>
            </a:rPr>
            <a:t>ANO!</a:t>
          </a:r>
          <a:r>
            <a:rPr lang="cs-CZ" sz="3100" kern="1200" dirty="0" smtClean="0"/>
            <a:t>      					</a:t>
          </a:r>
          <a:r>
            <a:rPr lang="cs-CZ" sz="3100" b="1" kern="1200" dirty="0" smtClean="0">
              <a:hlinkClick xmlns:r="http://schemas.openxmlformats.org/officeDocument/2006/relationships" r:id="" action="ppaction://hlinksldjump"/>
            </a:rPr>
            <a:t>NE!</a:t>
          </a:r>
          <a:endParaRPr lang="cs-CZ" sz="3100" b="1" kern="1200" dirty="0"/>
        </a:p>
      </dsp:txBody>
      <dsp:txXfrm>
        <a:off x="0" y="2155362"/>
        <a:ext cx="8229600" cy="273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ACD035-51CA-4D29-A87E-5C274A4F060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478F8C-A6A2-419C-87BD-0F2C1BE5C855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573016"/>
            <a:ext cx="7344816" cy="1470025"/>
          </a:xfrm>
        </p:spPr>
        <p:txBody>
          <a:bodyPr>
            <a:noAutofit/>
          </a:bodyPr>
          <a:lstStyle/>
          <a:p>
            <a:r>
              <a:rPr lang="cs-CZ" sz="11500" b="1" dirty="0" smtClean="0">
                <a:latin typeface="Segoe Script" pitchFamily="34" charset="0"/>
              </a:rPr>
              <a:t>Karel IV.</a:t>
            </a:r>
            <a:endParaRPr lang="cs-CZ" sz="11500" b="1" dirty="0">
              <a:latin typeface="Segoe Script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7056784" cy="648072"/>
          </a:xfrm>
        </p:spPr>
        <p:txBody>
          <a:bodyPr>
            <a:normAutofit fontScale="85000" lnSpcReduction="20000"/>
          </a:bodyPr>
          <a:lstStyle/>
          <a:p>
            <a:r>
              <a:rPr lang="cs-CZ" sz="4800" b="1" dirty="0" smtClean="0">
                <a:latin typeface="Segoe Script" pitchFamily="34" charset="0"/>
              </a:rPr>
              <a:t>Jolana Muchová 2016</a:t>
            </a:r>
            <a:endParaRPr lang="cs-CZ" sz="48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Chrám sv. Víta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0" descr="http://www.praguecityline.cz/wp-content/gallery/prazsky-hrad-chram-sv-vita/pha1-prazsky-hrad-chram-sv-vita0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77311"/>
            <a:ext cx="8676456" cy="5780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Segoe Script" pitchFamily="34" charset="0"/>
              </a:rPr>
              <a:t>Manželky</a:t>
            </a:r>
            <a:endParaRPr lang="cs-CZ" dirty="0"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Segoe Script" pitchFamily="34" charset="0"/>
              </a:rPr>
              <a:t>Dohromady měl čtyři manželky</a:t>
            </a:r>
          </a:p>
          <a:p>
            <a:r>
              <a:rPr lang="cs-CZ" dirty="0" smtClean="0">
                <a:latin typeface="Segoe Script" pitchFamily="34" charset="0"/>
              </a:rPr>
              <a:t>Blanka z </a:t>
            </a:r>
            <a:r>
              <a:rPr lang="cs-CZ" dirty="0" err="1" smtClean="0">
                <a:latin typeface="Segoe Script" pitchFamily="34" charset="0"/>
              </a:rPr>
              <a:t>Valois</a:t>
            </a:r>
            <a:endParaRPr lang="cs-CZ" dirty="0" smtClean="0">
              <a:latin typeface="Segoe Script" pitchFamily="34" charset="0"/>
            </a:endParaRPr>
          </a:p>
          <a:p>
            <a:r>
              <a:rPr lang="cs-CZ" dirty="0" smtClean="0">
                <a:latin typeface="Segoe Script" pitchFamily="34" charset="0"/>
              </a:rPr>
              <a:t>Anna Falcká</a:t>
            </a:r>
          </a:p>
          <a:p>
            <a:r>
              <a:rPr lang="cs-CZ" dirty="0" smtClean="0">
                <a:latin typeface="Segoe Script" pitchFamily="34" charset="0"/>
              </a:rPr>
              <a:t>Anna </a:t>
            </a:r>
            <a:r>
              <a:rPr lang="cs-CZ" dirty="0" err="1" smtClean="0">
                <a:latin typeface="Segoe Script" pitchFamily="34" charset="0"/>
              </a:rPr>
              <a:t>Svídnická</a:t>
            </a:r>
            <a:endParaRPr lang="cs-CZ" dirty="0" smtClean="0">
              <a:latin typeface="Segoe Script" pitchFamily="34" charset="0"/>
            </a:endParaRPr>
          </a:p>
          <a:p>
            <a:r>
              <a:rPr lang="cs-CZ" dirty="0" smtClean="0">
                <a:latin typeface="Segoe Script" pitchFamily="34" charset="0"/>
              </a:rPr>
              <a:t>Alžběta Pomořanská</a:t>
            </a:r>
            <a:endParaRPr lang="cs-CZ" dirty="0">
              <a:latin typeface="Segoe Script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01008"/>
            <a:ext cx="684798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Segoe Script" pitchFamily="34" charset="0"/>
              </a:rPr>
              <a:t>Děti</a:t>
            </a:r>
            <a:endParaRPr lang="cs-CZ" dirty="0"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Segoe Script" pitchFamily="34" charset="0"/>
              </a:rPr>
              <a:t>Markéta Lucemburská</a:t>
            </a:r>
          </a:p>
          <a:p>
            <a:r>
              <a:rPr lang="cs-CZ" sz="2400" dirty="0" smtClean="0">
                <a:latin typeface="Segoe Script" pitchFamily="34" charset="0"/>
              </a:rPr>
              <a:t>Kateřina Lucemburská</a:t>
            </a:r>
          </a:p>
          <a:p>
            <a:r>
              <a:rPr lang="cs-CZ" sz="2400" dirty="0" smtClean="0">
                <a:latin typeface="Segoe Script" pitchFamily="34" charset="0"/>
              </a:rPr>
              <a:t>Václav Lucemburský</a:t>
            </a:r>
          </a:p>
          <a:p>
            <a:r>
              <a:rPr lang="cs-CZ" sz="2400" dirty="0" smtClean="0">
                <a:latin typeface="Segoe Script" pitchFamily="34" charset="0"/>
              </a:rPr>
              <a:t>Alžběta Lucemburská</a:t>
            </a:r>
          </a:p>
          <a:p>
            <a:r>
              <a:rPr lang="cs-CZ" sz="2400" dirty="0" smtClean="0">
                <a:latin typeface="Segoe Script" pitchFamily="34" charset="0"/>
              </a:rPr>
              <a:t>Václav IV.</a:t>
            </a:r>
          </a:p>
          <a:p>
            <a:r>
              <a:rPr lang="cs-CZ" sz="2400" dirty="0" smtClean="0">
                <a:latin typeface="Segoe Script" pitchFamily="34" charset="0"/>
              </a:rPr>
              <a:t>Anna Lucemburská</a:t>
            </a:r>
          </a:p>
          <a:p>
            <a:r>
              <a:rPr lang="cs-CZ" sz="2400" dirty="0" smtClean="0">
                <a:latin typeface="Segoe Script" pitchFamily="34" charset="0"/>
              </a:rPr>
              <a:t>Zikmund Lucemburský</a:t>
            </a:r>
          </a:p>
          <a:p>
            <a:r>
              <a:rPr lang="cs-CZ" sz="2400" dirty="0" smtClean="0">
                <a:latin typeface="Segoe Script" pitchFamily="34" charset="0"/>
              </a:rPr>
              <a:t>Jan Zhořelecký</a:t>
            </a:r>
          </a:p>
          <a:p>
            <a:r>
              <a:rPr lang="cs-CZ" sz="2400" dirty="0" smtClean="0">
                <a:latin typeface="Segoe Script" pitchFamily="34" charset="0"/>
              </a:rPr>
              <a:t>Karel</a:t>
            </a:r>
          </a:p>
          <a:p>
            <a:r>
              <a:rPr lang="cs-CZ" sz="2400" dirty="0" smtClean="0">
                <a:latin typeface="Segoe Script" pitchFamily="34" charset="0"/>
              </a:rPr>
              <a:t>Markéta Lucemburská</a:t>
            </a:r>
          </a:p>
          <a:p>
            <a:r>
              <a:rPr lang="cs-CZ" sz="2400" dirty="0" smtClean="0">
                <a:latin typeface="Segoe Script" pitchFamily="34" charset="0"/>
              </a:rPr>
              <a:t>Jindřich</a:t>
            </a:r>
            <a:endParaRPr lang="cs-CZ" sz="2400" dirty="0">
              <a:latin typeface="Segoe Script" pitchFamily="34" charset="0"/>
            </a:endParaRPr>
          </a:p>
        </p:txBody>
      </p:sp>
      <p:sp>
        <p:nvSpPr>
          <p:cNvPr id="19458" name="AutoShape 2" descr="Výsledek obrázku pro zikmund lucembursk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Výsledek obrázku pro zikmund lucembursk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Segoe Script" pitchFamily="34" charset="0"/>
              </a:rPr>
              <a:t>A teď malý kvíz </a:t>
            </a:r>
            <a:r>
              <a:rPr lang="cs-CZ" dirty="0" smtClean="0">
                <a:latin typeface="Segoe Script" pitchFamily="34" charset="0"/>
                <a:sym typeface="Wingdings" pitchFamily="2" charset="2"/>
              </a:rPr>
              <a:t></a:t>
            </a:r>
            <a:endParaRPr lang="cs-CZ" dirty="0">
              <a:latin typeface="Segoe Script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848872" cy="1944216"/>
          </a:xfrm>
        </p:spPr>
        <p:txBody>
          <a:bodyPr>
            <a:normAutofit fontScale="90000"/>
          </a:bodyPr>
          <a:lstStyle/>
          <a:p>
            <a:r>
              <a:rPr lang="cs-CZ" sz="19900" dirty="0" smtClean="0"/>
              <a:t>Dobře!</a:t>
            </a:r>
            <a:endParaRPr lang="cs-CZ" sz="19900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158" y="5157192"/>
            <a:ext cx="2224841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12968" cy="4256112"/>
          </a:xfrm>
        </p:spPr>
        <p:txBody>
          <a:bodyPr>
            <a:normAutofit fontScale="90000"/>
          </a:bodyPr>
          <a:lstStyle/>
          <a:p>
            <a:r>
              <a:rPr lang="cs-CZ" sz="19900" dirty="0" smtClean="0"/>
              <a:t>Špatně!</a:t>
            </a:r>
            <a:endParaRPr lang="cs-CZ" sz="19900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086" y="5013176"/>
            <a:ext cx="2082393" cy="159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Já děkuji za pozornost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naschledanou</a:t>
            </a:r>
            <a:endParaRPr lang="cs-CZ" dirty="0"/>
          </a:p>
        </p:txBody>
      </p:sp>
      <p:pic>
        <p:nvPicPr>
          <p:cNvPr id="31746" name="Picture 2" descr="http://www.karlovapraha.cz/file/edee/event/9994/f777-karel-i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-9050"/>
            <a:ext cx="3600400" cy="3641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NAS-ZSBN\bajtik\Megabajtík\Muchová Jolana\KAREL IV. 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7866"/>
            <a:ext cx="7740352" cy="5833561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Segoe Script" pitchFamily="34" charset="0"/>
              </a:rPr>
              <a:t>Obsah:</a:t>
            </a:r>
            <a:endParaRPr lang="cs-CZ" dirty="0">
              <a:latin typeface="Segoe Script" pitchFamily="34" charset="0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iles.stredoveky-jarmark.webnode.cz/200000119-5057651516/karel_i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077005" cy="27809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lang="cs-CZ" dirty="0" smtClean="0">
                <a:latin typeface="Segoe Script" pitchFamily="34" charset="0"/>
              </a:rPr>
              <a:t>Obecné Informace</a:t>
            </a:r>
            <a:endParaRPr lang="cs-CZ" dirty="0"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Segoe Script" pitchFamily="34" charset="0"/>
              </a:rPr>
              <a:t>Narození: 14. května 1316 </a:t>
            </a:r>
          </a:p>
          <a:p>
            <a:r>
              <a:rPr lang="cs-CZ" dirty="0" smtClean="0">
                <a:latin typeface="Segoe Script" pitchFamily="34" charset="0"/>
              </a:rPr>
              <a:t>Úmrtí: 29. listopadu 1378</a:t>
            </a:r>
          </a:p>
          <a:p>
            <a:r>
              <a:rPr lang="cs-CZ" dirty="0" smtClean="0">
                <a:latin typeface="Segoe Script" pitchFamily="34" charset="0"/>
              </a:rPr>
              <a:t>Byl to syn Elišky přemyslovny a Krále Jana Lucemburského</a:t>
            </a:r>
          </a:p>
          <a:p>
            <a:r>
              <a:rPr lang="cs-CZ" dirty="0" smtClean="0">
                <a:latin typeface="Segoe Script" pitchFamily="34" charset="0"/>
              </a:rPr>
              <a:t>Původně byl pokřtěn jako Václav, jméno Karel přijal při biřmování během své výchovy ve Francii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ledani.gnosis.cz/wp-content/uploads/svatovaclavska-kor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76872"/>
            <a:ext cx="2555776" cy="23385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lang="cs-CZ" b="1" dirty="0" smtClean="0">
                <a:latin typeface="Segoe Script" pitchFamily="34" charset="0"/>
              </a:rPr>
              <a:t>BYL:</a:t>
            </a:r>
            <a:endParaRPr lang="cs-CZ" b="1" dirty="0"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Segoe Script" pitchFamily="34" charset="0"/>
              </a:rPr>
              <a:t>Korunován  na českého krále byl 5. dubna 1355</a:t>
            </a:r>
          </a:p>
          <a:p>
            <a:r>
              <a:rPr lang="cs-CZ" dirty="0" smtClean="0">
                <a:latin typeface="Segoe Script" pitchFamily="34" charset="0"/>
              </a:rPr>
              <a:t>Byl jedenáctý český král</a:t>
            </a:r>
          </a:p>
          <a:p>
            <a:r>
              <a:rPr lang="cs-CZ" dirty="0" smtClean="0">
                <a:latin typeface="Segoe Script" pitchFamily="34" charset="0"/>
              </a:rPr>
              <a:t>římsko-německý král</a:t>
            </a:r>
          </a:p>
          <a:p>
            <a:r>
              <a:rPr lang="cs-CZ" dirty="0" smtClean="0">
                <a:latin typeface="Segoe Script" pitchFamily="34" charset="0"/>
              </a:rPr>
              <a:t>císař římský</a:t>
            </a:r>
          </a:p>
          <a:p>
            <a:r>
              <a:rPr lang="cs-CZ" dirty="0" smtClean="0">
                <a:latin typeface="Segoe Script" pitchFamily="34" charset="0"/>
              </a:rPr>
              <a:t>také král italský (lombardský)</a:t>
            </a:r>
          </a:p>
          <a:p>
            <a:r>
              <a:rPr lang="cs-CZ" dirty="0" smtClean="0">
                <a:latin typeface="Segoe Script" pitchFamily="34" charset="0"/>
              </a:rPr>
              <a:t> král burgundský</a:t>
            </a:r>
          </a:p>
          <a:p>
            <a:r>
              <a:rPr lang="cs-CZ" dirty="0" smtClean="0">
                <a:latin typeface="Segoe Script" pitchFamily="34" charset="0"/>
              </a:rPr>
              <a:t>Moravský hrabě</a:t>
            </a:r>
          </a:p>
          <a:p>
            <a:r>
              <a:rPr lang="cs-CZ" dirty="0" smtClean="0">
                <a:latin typeface="Segoe Script" pitchFamily="34" charset="0"/>
              </a:rPr>
              <a:t>A Lucemburský  hrabě 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Segoe Script" pitchFamily="34" charset="0"/>
              </a:rPr>
              <a:t>Jeho Stavby</a:t>
            </a:r>
            <a:endParaRPr lang="cs-CZ" dirty="0"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Segoe Script" pitchFamily="34" charset="0"/>
              </a:rPr>
              <a:t>Proslul postavením  univerzity v Praze, která nese jeho jméno</a:t>
            </a:r>
          </a:p>
          <a:p>
            <a:r>
              <a:rPr lang="cs-CZ" dirty="0" smtClean="0">
                <a:latin typeface="Segoe Script" pitchFamily="34" charset="0"/>
              </a:rPr>
              <a:t>Výstavba Nového </a:t>
            </a:r>
            <a:r>
              <a:rPr lang="cs-CZ" dirty="0">
                <a:latin typeface="Segoe Script" pitchFamily="34" charset="0"/>
              </a:rPr>
              <a:t>M</a:t>
            </a:r>
            <a:r>
              <a:rPr lang="cs-CZ" dirty="0" smtClean="0">
                <a:latin typeface="Segoe Script" pitchFamily="34" charset="0"/>
              </a:rPr>
              <a:t>ěsta pražského</a:t>
            </a:r>
          </a:p>
          <a:p>
            <a:r>
              <a:rPr lang="cs-CZ" dirty="0" smtClean="0">
                <a:latin typeface="Segoe Script" pitchFamily="34" charset="0"/>
              </a:rPr>
              <a:t>Jeho nejznámější stavba Kamenného mostu Karlova</a:t>
            </a:r>
          </a:p>
          <a:p>
            <a:r>
              <a:rPr lang="cs-CZ" dirty="0" smtClean="0">
                <a:latin typeface="Segoe Script" pitchFamily="34" charset="0"/>
              </a:rPr>
              <a:t>Hrad Karlštejn</a:t>
            </a:r>
          </a:p>
          <a:p>
            <a:r>
              <a:rPr lang="cs-CZ" dirty="0" smtClean="0">
                <a:latin typeface="Segoe Script" pitchFamily="34" charset="0"/>
              </a:rPr>
              <a:t>A chrám svatého Víta, který se dostavěl až po jeho smrti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 jeho staveb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Univerzita</a:t>
            </a:r>
            <a:endParaRPr lang="cs-CZ" dirty="0"/>
          </a:p>
        </p:txBody>
      </p:sp>
      <p:pic>
        <p:nvPicPr>
          <p:cNvPr id="4" name="Picture 2" descr="https://media.novinky.cz/245/272450-top_foto1-xb3hr.jpg?135730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7"/>
            <a:ext cx="9144000" cy="5151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Nové Město </a:t>
            </a:r>
            <a:r>
              <a:rPr lang="cs-CZ" dirty="0" err="1" smtClean="0"/>
              <a:t>Pražsské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http://karel700.cuni.cz/KAREL-57-version1-mapa_nmp_bwfil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5288"/>
            <a:ext cx="7380312" cy="566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Karlův most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http://www.fototuristika.cz/data/wysiwyg/tips/433/image/Karl%C5%AFv_mos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6196"/>
            <a:ext cx="8604448" cy="575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Karlštejn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8" descr="http://middleczech.kr-stredocesky.cz/wp-content/uploads/Karl%C5%A1te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6059"/>
            <a:ext cx="8820472" cy="575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132</TotalTime>
  <Words>230</Words>
  <Application>Microsoft Office PowerPoint</Application>
  <PresentationFormat>Předvádění na obrazovce (4:3)</PresentationFormat>
  <Paragraphs>63</Paragraphs>
  <Slides>16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Původ</vt:lpstr>
      <vt:lpstr>Karel IV.</vt:lpstr>
      <vt:lpstr>Obsah:</vt:lpstr>
      <vt:lpstr>Obecné Informace</vt:lpstr>
      <vt:lpstr>BYL:</vt:lpstr>
      <vt:lpstr>Jeho Stavby</vt:lpstr>
      <vt:lpstr>Obrázky jeho staveb</vt:lpstr>
      <vt:lpstr>Nové Město Pražsské</vt:lpstr>
      <vt:lpstr>Karlův most</vt:lpstr>
      <vt:lpstr>Karlštejn</vt:lpstr>
      <vt:lpstr>Chrám sv. Víta</vt:lpstr>
      <vt:lpstr>Manželky</vt:lpstr>
      <vt:lpstr>Děti</vt:lpstr>
      <vt:lpstr>A teď malý kvíz </vt:lpstr>
      <vt:lpstr>Dobře!</vt:lpstr>
      <vt:lpstr>Špatně!</vt:lpstr>
      <vt:lpstr>Já děkuji za pozornost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IV.</dc:title>
  <dc:creator>ucitel</dc:creator>
  <cp:lastModifiedBy>ucitel</cp:lastModifiedBy>
  <cp:revision>14</cp:revision>
  <dcterms:created xsi:type="dcterms:W3CDTF">2016-05-13T06:35:01Z</dcterms:created>
  <dcterms:modified xsi:type="dcterms:W3CDTF">2016-05-13T08:47:55Z</dcterms:modified>
</cp:coreProperties>
</file>