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8" autoAdjust="0"/>
    <p:restoredTop sz="94660"/>
  </p:normalViewPr>
  <p:slideViewPr>
    <p:cSldViewPr>
      <p:cViewPr>
        <p:scale>
          <a:sx n="75" d="100"/>
          <a:sy n="75" d="100"/>
        </p:scale>
        <p:origin x="-1182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D45BA-DCC3-436F-B84B-BD4C5EA78ACA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11DA9-BE6B-4A80-8009-3BE1CCA17F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220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0C73C78D-A983-41ED-A188-BB8E1F27C040}" type="datetimeFigureOut">
              <a:rPr lang="cs-CZ" smtClean="0"/>
              <a:t>13.5.2016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6A80841-8424-4A5A-8D14-83F9D4597BD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32" y="0"/>
            <a:ext cx="921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0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2400" dirty="0" smtClean="0">
                <a:latin typeface="Brush Script MT" panose="03060802040406070304" pitchFamily="66" charset="0"/>
              </a:rPr>
              <a:t>Václav </a:t>
            </a:r>
            <a:r>
              <a:rPr lang="cs-CZ" sz="2400" dirty="0" smtClean="0">
                <a:latin typeface="Brush Script MT" panose="03060802040406070304" pitchFamily="66" charset="0"/>
              </a:rPr>
              <a:t>Pfleger – ZŠ Vrchní 19</a:t>
            </a:r>
            <a:endParaRPr lang="cs-CZ" sz="2400" dirty="0">
              <a:latin typeface="Brush Script MT" panose="03060802040406070304" pitchFamily="66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5400" y="2060848"/>
            <a:ext cx="4013200" cy="936352"/>
          </a:xfrm>
        </p:spPr>
        <p:txBody>
          <a:bodyPr>
            <a:noAutofit/>
          </a:bodyPr>
          <a:lstStyle/>
          <a:p>
            <a:r>
              <a:rPr lang="cs-CZ" sz="3600" dirty="0" smtClean="0"/>
              <a:t>Život </a:t>
            </a:r>
            <a:r>
              <a:rPr lang="cs-CZ" sz="3600" dirty="0" err="1" smtClean="0"/>
              <a:t>karla</a:t>
            </a:r>
            <a:r>
              <a:rPr lang="cs-CZ" sz="3600" dirty="0" smtClean="0"/>
              <a:t> </a:t>
            </a:r>
            <a:r>
              <a:rPr lang="cs-CZ" sz="3600" dirty="0" err="1" smtClean="0"/>
              <a:t>iv</a:t>
            </a:r>
            <a:r>
              <a:rPr lang="cs-CZ" sz="3600" dirty="0" smtClean="0"/>
              <a:t>.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933056"/>
            <a:ext cx="217952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24944"/>
            <a:ext cx="3790950" cy="36195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21101447">
            <a:off x="570992" y="728597"/>
            <a:ext cx="4968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Karel IV. </a:t>
            </a:r>
            <a:r>
              <a:rPr lang="cs-CZ" sz="2400" dirty="0" smtClean="0"/>
              <a:t>neboli </a:t>
            </a:r>
            <a:r>
              <a:rPr lang="cs-CZ" sz="2400" b="1" dirty="0" smtClean="0"/>
              <a:t>Václav</a:t>
            </a:r>
            <a:r>
              <a:rPr lang="cs-CZ" sz="2400" dirty="0" smtClean="0"/>
              <a:t> se narodil </a:t>
            </a:r>
            <a:r>
              <a:rPr lang="cs-CZ" sz="2400" b="1" dirty="0" smtClean="0"/>
              <a:t>14.5.1316</a:t>
            </a:r>
            <a:r>
              <a:rPr lang="cs-CZ" sz="2400" dirty="0" smtClean="0"/>
              <a:t> v Praze.</a:t>
            </a:r>
          </a:p>
          <a:p>
            <a:r>
              <a:rPr lang="cs-CZ" sz="2400" dirty="0" smtClean="0"/>
              <a:t>Tehdy ještě jako malé miminko netušil, že bude jednou z </a:t>
            </a:r>
            <a:r>
              <a:rPr lang="cs-CZ" sz="2400" b="1" dirty="0" smtClean="0"/>
              <a:t>nejvýznamnějších osobností</a:t>
            </a:r>
            <a:r>
              <a:rPr lang="cs-CZ" sz="2400" dirty="0" smtClean="0"/>
              <a:t> za celou historii naší malé země - </a:t>
            </a:r>
            <a:r>
              <a:rPr lang="cs-CZ" sz="2400" b="1" dirty="0" smtClean="0"/>
              <a:t>České republiky</a:t>
            </a:r>
            <a:r>
              <a:rPr lang="cs-CZ" sz="2400" dirty="0" smtClean="0"/>
              <a:t>. </a:t>
            </a:r>
            <a:r>
              <a:rPr lang="cs-CZ" sz="2800" dirty="0" smtClean="0"/>
              <a:t>Na jeho počest slavíme </a:t>
            </a:r>
            <a:r>
              <a:rPr lang="cs-CZ" sz="2800" b="1" dirty="0" smtClean="0"/>
              <a:t>700 let </a:t>
            </a:r>
            <a:r>
              <a:rPr lang="cs-CZ" sz="2800" dirty="0" smtClean="0"/>
              <a:t>od jeho narození.</a:t>
            </a:r>
          </a:p>
          <a:p>
            <a:endParaRPr lang="cs-CZ" sz="3600" dirty="0"/>
          </a:p>
        </p:txBody>
      </p:sp>
      <p:sp>
        <p:nvSpPr>
          <p:cNvPr id="6" name="Obláček 5"/>
          <p:cNvSpPr/>
          <p:nvPr/>
        </p:nvSpPr>
        <p:spPr>
          <a:xfrm rot="21066596">
            <a:off x="6480990" y="564503"/>
            <a:ext cx="2738264" cy="1800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Cože?! Já a král?!</a:t>
            </a:r>
            <a:endParaRPr lang="cs-CZ" sz="28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805">
            <a:off x="6239628" y="2511386"/>
            <a:ext cx="1427615" cy="84679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98877">
            <a:off x="5053493" y="3895463"/>
            <a:ext cx="2656658" cy="3542211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 rot="20927756">
            <a:off x="372550" y="4251053"/>
            <a:ext cx="48965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Jméno </a:t>
            </a:r>
            <a:r>
              <a:rPr lang="cs-CZ" sz="2000" b="1" dirty="0" smtClean="0"/>
              <a:t>Karel</a:t>
            </a:r>
            <a:r>
              <a:rPr lang="cs-CZ" sz="2000" dirty="0" smtClean="0"/>
              <a:t> dostal až na </a:t>
            </a:r>
            <a:r>
              <a:rPr lang="cs-CZ" sz="2000" b="1" dirty="0" smtClean="0"/>
              <a:t>biřmování</a:t>
            </a:r>
            <a:r>
              <a:rPr lang="cs-CZ" sz="2000" dirty="0" smtClean="0"/>
              <a:t> ve Francii společně se strýcem </a:t>
            </a:r>
            <a:r>
              <a:rPr lang="cs-CZ" sz="2000" b="1" dirty="0" smtClean="0"/>
              <a:t>Karlem IV. Sličným!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728950"/>
      </p:ext>
    </p:extLst>
  </p:cSld>
  <p:clrMapOvr>
    <a:masterClrMapping/>
  </p:clrMapOvr>
  <p:transition spd="slow">
    <p:wip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429000"/>
            <a:ext cx="2193185" cy="3043043"/>
          </a:xfrm>
          <a:prstGeom prst="rect">
            <a:avLst/>
          </a:prstGeom>
        </p:spPr>
      </p:pic>
      <p:sp>
        <p:nvSpPr>
          <p:cNvPr id="8" name="Oválný popisek 7"/>
          <p:cNvSpPr/>
          <p:nvPr/>
        </p:nvSpPr>
        <p:spPr>
          <a:xfrm rot="20632684">
            <a:off x="592028" y="1224657"/>
            <a:ext cx="2520280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 smtClean="0"/>
              <a:t>Ahoj, </a:t>
            </a:r>
            <a:r>
              <a:rPr lang="cs-CZ" sz="2000" dirty="0" err="1" smtClean="0"/>
              <a:t>ich</a:t>
            </a:r>
            <a:r>
              <a:rPr lang="cs-CZ" sz="2000" dirty="0" smtClean="0"/>
              <a:t> Charles IV. </a:t>
            </a:r>
          </a:p>
          <a:p>
            <a:pPr algn="ctr"/>
            <a:r>
              <a:rPr lang="cs-CZ" sz="2000" dirty="0" smtClean="0"/>
              <a:t>e </a:t>
            </a:r>
            <a:r>
              <a:rPr lang="cs-CZ" sz="2000" dirty="0" err="1" smtClean="0"/>
              <a:t>l'onore</a:t>
            </a:r>
            <a:r>
              <a:rPr lang="cs-CZ" sz="2000" dirty="0" smtClean="0"/>
              <a:t> 700 let!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 rot="1299261">
            <a:off x="3932701" y="840835"/>
            <a:ext cx="435338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 smtClean="0"/>
              <a:t>To se ví, že Karel IV. byl velmi vzdělaný člověk, </a:t>
            </a:r>
            <a:r>
              <a:rPr lang="cs-CZ" sz="2200" b="1" dirty="0" smtClean="0"/>
              <a:t>mluvil 5 jazyky </a:t>
            </a:r>
            <a:r>
              <a:rPr lang="cs-CZ" sz="2200" dirty="0" smtClean="0"/>
              <a:t>– </a:t>
            </a:r>
            <a:r>
              <a:rPr lang="cs-CZ" sz="2200" b="1" dirty="0" smtClean="0"/>
              <a:t>česky, německy, latinsky, italsky a francouzsky </a:t>
            </a:r>
            <a:r>
              <a:rPr lang="cs-CZ" sz="2200" dirty="0" smtClean="0"/>
              <a:t>po svém strýcovi Karlu IV. Sličném! Také napsal </a:t>
            </a:r>
            <a:r>
              <a:rPr lang="cs-CZ" sz="2200" b="1" dirty="0" smtClean="0"/>
              <a:t>svůj vlastní životopis Vita Carol</a:t>
            </a:r>
            <a:r>
              <a:rPr lang="cs-CZ" sz="2200" dirty="0" smtClean="0"/>
              <a:t>i, ve kterém zachycuje své zážitky z mládí, zážitky z ciziny a počátky pobytu v Čechách!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13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 rot="1217190">
            <a:off x="3600876" y="874521"/>
            <a:ext cx="5259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Karel IV. </a:t>
            </a:r>
            <a:r>
              <a:rPr lang="cs-CZ" sz="3200" dirty="0" smtClean="0"/>
              <a:t>měl jako správný muž manželku… konkrétně </a:t>
            </a:r>
            <a:r>
              <a:rPr lang="cs-CZ" sz="3200" b="1" dirty="0" smtClean="0"/>
              <a:t>4 manželky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759" y="2869900"/>
            <a:ext cx="1586537" cy="26930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6" y="448801"/>
            <a:ext cx="1944216" cy="24211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6" y="3909050"/>
            <a:ext cx="2615767" cy="212313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45" y="4216407"/>
            <a:ext cx="2708762" cy="2036086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8080" y="2967061"/>
            <a:ext cx="2217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Anna Svídnická</a:t>
            </a:r>
            <a:endParaRPr lang="cs-CZ" sz="24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30759" y="5662240"/>
            <a:ext cx="18106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Alžběta </a:t>
            </a:r>
          </a:p>
          <a:p>
            <a:r>
              <a:rPr lang="cs-CZ" sz="2400" b="1" dirty="0" smtClean="0"/>
              <a:t>Pomořanská</a:t>
            </a:r>
            <a:endParaRPr lang="cs-CZ" sz="2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83568" y="6096476"/>
            <a:ext cx="2179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Blanka z </a:t>
            </a:r>
            <a:r>
              <a:rPr lang="cs-CZ" sz="2400" b="1" dirty="0" err="1" smtClean="0"/>
              <a:t>Valois</a:t>
            </a:r>
            <a:endParaRPr lang="cs-CZ" sz="24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6662092" y="6327308"/>
            <a:ext cx="181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Anna Falcká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 rot="3650543">
            <a:off x="1370088" y="1349316"/>
            <a:ext cx="3581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„Byla jsem Karlovou chotí…“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 rot="555851">
            <a:off x="2458804" y="3449806"/>
            <a:ext cx="1146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„Vy taky?“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4466040" y="2562123"/>
            <a:ext cx="16952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„O kom je tu řeč?“</a:t>
            </a:r>
          </a:p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 rot="20765277">
            <a:off x="5756767" y="3739772"/>
            <a:ext cx="19255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smtClean="0"/>
              <a:t>„Přišla jsem o něco?!“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6080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20216363">
            <a:off x="464081" y="770907"/>
            <a:ext cx="4176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Karel IV. </a:t>
            </a:r>
            <a:r>
              <a:rPr lang="cs-CZ" sz="2400" dirty="0" smtClean="0"/>
              <a:t>byl velmi </a:t>
            </a:r>
            <a:r>
              <a:rPr lang="cs-CZ" sz="2400" b="1" dirty="0" err="1" smtClean="0"/>
              <a:t>vášňivý</a:t>
            </a:r>
            <a:r>
              <a:rPr lang="cs-CZ" sz="2400" b="1" dirty="0" smtClean="0"/>
              <a:t> budovatel</a:t>
            </a:r>
            <a:r>
              <a:rPr lang="cs-CZ" sz="2400" dirty="0" smtClean="0"/>
              <a:t> a </a:t>
            </a:r>
            <a:r>
              <a:rPr lang="cs-CZ" sz="2400" b="1" dirty="0" smtClean="0"/>
              <a:t>architekt</a:t>
            </a:r>
            <a:r>
              <a:rPr lang="cs-CZ" sz="2400" dirty="0" smtClean="0"/>
              <a:t>, nechal postavit několik vzácných budov a staveb. </a:t>
            </a: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0872">
            <a:off x="4818750" y="1884162"/>
            <a:ext cx="3739532" cy="157864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793">
            <a:off x="529207" y="3126212"/>
            <a:ext cx="3243260" cy="182703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06">
            <a:off x="5212353" y="4341227"/>
            <a:ext cx="2952328" cy="196698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 rot="788962">
            <a:off x="5675731" y="1630760"/>
            <a:ext cx="2850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Nové město Pražské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 rot="21091127">
            <a:off x="1164507" y="5093888"/>
            <a:ext cx="1361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Karlštejn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 rot="397200">
            <a:off x="6032854" y="3808898"/>
            <a:ext cx="1774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Karlův most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941596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16596" y="1196752"/>
            <a:ext cx="6713801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Blížíme se ke konci života Karla IV… Prožil krásný život. Při jedné z bitev si </a:t>
            </a:r>
            <a:r>
              <a:rPr lang="cs-CZ" sz="3200" b="1" dirty="0" smtClean="0"/>
              <a:t>těžce poranil krční páteř</a:t>
            </a:r>
            <a:r>
              <a:rPr lang="cs-CZ" sz="3200" dirty="0" smtClean="0"/>
              <a:t>. Zemřel </a:t>
            </a:r>
            <a:r>
              <a:rPr lang="cs-CZ" sz="3200" b="1" dirty="0" smtClean="0"/>
              <a:t>29.11.137</a:t>
            </a:r>
            <a:r>
              <a:rPr lang="cs-CZ" sz="3200" dirty="0" smtClean="0"/>
              <a:t>8 v rodné </a:t>
            </a:r>
            <a:r>
              <a:rPr lang="cs-CZ" sz="3200" b="1" dirty="0" smtClean="0"/>
              <a:t>Praze</a:t>
            </a:r>
            <a:r>
              <a:rPr lang="cs-CZ" sz="3200" dirty="0" smtClean="0"/>
              <a:t>. Nezbývá mi říct nic jiného než… </a:t>
            </a:r>
          </a:p>
          <a:p>
            <a:pPr algn="ctr"/>
            <a:endParaRPr lang="cs-CZ" sz="3600" b="1" dirty="0" smtClean="0"/>
          </a:p>
          <a:p>
            <a:pPr algn="ctr"/>
            <a:r>
              <a:rPr lang="cs-CZ" sz="3600" b="1" dirty="0" smtClean="0"/>
              <a:t>„Odpočívej v pokoji!“. 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869633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416596" y="1196752"/>
            <a:ext cx="6713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Děkuji za pozornost!</a:t>
            </a:r>
            <a:endParaRPr lang="cs-CZ" sz="36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8353163" y="6453336"/>
            <a:ext cx="771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*2016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9131834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144</TotalTime>
  <Words>261</Words>
  <Application>Microsoft Office PowerPoint</Application>
  <PresentationFormat>Předvádění na obrazovce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BlackTie</vt:lpstr>
      <vt:lpstr>Prezentace aplikace PowerPoint</vt:lpstr>
      <vt:lpstr>Život karla iv.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15</cp:revision>
  <dcterms:created xsi:type="dcterms:W3CDTF">2016-05-13T08:05:47Z</dcterms:created>
  <dcterms:modified xsi:type="dcterms:W3CDTF">2016-05-13T10:36:56Z</dcterms:modified>
</cp:coreProperties>
</file>