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45FE-1DD5-4BF3-B379-7881EA4A8023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CED5-6416-415A-81F5-00F5DB0B6C8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45FE-1DD5-4BF3-B379-7881EA4A8023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CED5-6416-415A-81F5-00F5DB0B6C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45FE-1DD5-4BF3-B379-7881EA4A8023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CED5-6416-415A-81F5-00F5DB0B6C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45FE-1DD5-4BF3-B379-7881EA4A8023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CED5-6416-415A-81F5-00F5DB0B6C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45FE-1DD5-4BF3-B379-7881EA4A8023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8F8CED5-6416-415A-81F5-00F5DB0B6C8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45FE-1DD5-4BF3-B379-7881EA4A8023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CED5-6416-415A-81F5-00F5DB0B6C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45FE-1DD5-4BF3-B379-7881EA4A8023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CED5-6416-415A-81F5-00F5DB0B6C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45FE-1DD5-4BF3-B379-7881EA4A8023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CED5-6416-415A-81F5-00F5DB0B6C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45FE-1DD5-4BF3-B379-7881EA4A8023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CED5-6416-415A-81F5-00F5DB0B6C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45FE-1DD5-4BF3-B379-7881EA4A8023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CED5-6416-415A-81F5-00F5DB0B6C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45FE-1DD5-4BF3-B379-7881EA4A8023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CED5-6416-415A-81F5-00F5DB0B6C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41445FE-1DD5-4BF3-B379-7881EA4A8023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8F8CED5-6416-415A-81F5-00F5DB0B6C84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celebwiki.blesk.cz/osobnost/3919/karel-iv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zsmp.cz/dum/VY_32_INOVACE_01/pracovn%C3%AD%20listy/%C4%8D.11%20lucemburkov%C3%A9.pdf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karel-iv2.webnode.cz/fotogalerie/blanka-z-valoi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arel-iv2.webnode.cz/fotogalerie/anna-svidnicka/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karel-iv2.webnode.cz/fotogalerie/anna-faldska/" TargetMode="External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chytrevylety.cz/programy/karel-iv-a-chram-sv-vita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kalendarakci.atlasceska.cz/vecerni-prohlidky-hradu-karlstejn-15374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Karel IV.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JEHO ŽIVOT.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A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To už bude k mé prezentaci vše ale jestli jste si něco zapamatovali potvrďte to menším kvízem.</a:t>
            </a:r>
          </a:p>
          <a:p>
            <a:endParaRPr lang="cs-CZ" dirty="0"/>
          </a:p>
          <a:p>
            <a:r>
              <a:rPr lang="cs-CZ" dirty="0" smtClean="0"/>
              <a:t>KTERÝ ZAČÍNÁ PRÁVĚ TEĎ…….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>
              <a:buNone/>
            </a:pPr>
            <a:r>
              <a:rPr lang="cs-CZ" dirty="0"/>
              <a:t> </a:t>
            </a: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 se KAREL IV. NARODIL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3268960"/>
          </a:xfrm>
        </p:spPr>
        <p:txBody>
          <a:bodyPr/>
          <a:lstStyle/>
          <a:p>
            <a:r>
              <a:rPr lang="cs-CZ" dirty="0" smtClean="0"/>
              <a:t>A)29 .Května</a:t>
            </a:r>
          </a:p>
          <a:p>
            <a:endParaRPr lang="cs-CZ" dirty="0"/>
          </a:p>
          <a:p>
            <a:r>
              <a:rPr lang="cs-CZ" dirty="0" smtClean="0"/>
              <a:t>B)14.Května</a:t>
            </a:r>
          </a:p>
          <a:p>
            <a:endParaRPr lang="cs-CZ" dirty="0"/>
          </a:p>
          <a:p>
            <a:r>
              <a:rPr lang="cs-CZ" dirty="0" smtClean="0"/>
              <a:t>C)umřel při narození</a:t>
            </a:r>
            <a:endParaRPr lang="cs-CZ" dirty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právná </a:t>
            </a:r>
            <a:r>
              <a:rPr lang="cs-CZ" dirty="0" err="1" smtClean="0"/>
              <a:t>odpoveď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3000" dirty="0" smtClean="0"/>
              <a:t>B)</a:t>
            </a:r>
            <a:endParaRPr lang="cs-CZ" sz="13000" dirty="0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KOLIK MĚL MANŽELEK.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A)5</a:t>
            </a:r>
          </a:p>
          <a:p>
            <a:endParaRPr lang="cs-CZ" dirty="0"/>
          </a:p>
          <a:p>
            <a:r>
              <a:rPr lang="cs-CZ" dirty="0" smtClean="0"/>
              <a:t>B)NEMĚL ŽÁDNOU</a:t>
            </a:r>
          </a:p>
          <a:p>
            <a:endParaRPr lang="cs-CZ" dirty="0"/>
          </a:p>
          <a:p>
            <a:r>
              <a:rPr lang="cs-CZ" dirty="0" smtClean="0"/>
              <a:t>C)4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Správná </a:t>
            </a:r>
            <a:r>
              <a:rPr lang="cs-CZ" dirty="0" err="1" smtClean="0"/>
              <a:t>odpoveď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3000" dirty="0" smtClean="0"/>
              <a:t>C)</a:t>
            </a:r>
          </a:p>
          <a:p>
            <a:endParaRPr lang="cs-CZ" dirty="0"/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COKAREL IV.NEPOSTAVYL!!!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A)MAOUZOLEUM  V HELIKARNASU</a:t>
            </a:r>
          </a:p>
          <a:p>
            <a:endParaRPr lang="cs-CZ" dirty="0"/>
          </a:p>
          <a:p>
            <a:r>
              <a:rPr lang="cs-CZ" dirty="0" smtClean="0"/>
              <a:t>B)CHRÁM SVATÉHO VÍTA</a:t>
            </a:r>
          </a:p>
          <a:p>
            <a:endParaRPr lang="cs-CZ" dirty="0"/>
          </a:p>
          <a:p>
            <a:r>
              <a:rPr lang="cs-CZ" dirty="0" smtClean="0"/>
              <a:t>C)KARLŠTEJN</a:t>
            </a:r>
          </a:p>
          <a:p>
            <a:endParaRPr lang="cs-CZ" dirty="0"/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Správná </a:t>
            </a:r>
            <a:r>
              <a:rPr lang="cs-CZ" dirty="0" err="1" smtClean="0"/>
              <a:t>odpoveď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3000" dirty="0" smtClean="0"/>
              <a:t>A)</a:t>
            </a:r>
            <a:endParaRPr lang="cs-CZ" sz="13000" dirty="0"/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ZVLÁDL SI TEST???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Toto téma se mi </a:t>
            </a:r>
            <a:r>
              <a:rPr lang="cs-CZ" dirty="0"/>
              <a:t>c</a:t>
            </a:r>
            <a:r>
              <a:rPr lang="cs-CZ" dirty="0" smtClean="0"/>
              <a:t>elkem líbilo.</a:t>
            </a:r>
          </a:p>
          <a:p>
            <a:r>
              <a:rPr lang="cs-CZ" dirty="0" smtClean="0"/>
              <a:t>Bylo určeno k sedmistému výročí od narození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KARLA  IV.</a:t>
            </a:r>
            <a:endParaRPr lang="cs-CZ" dirty="0"/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ČORPAL JSEM Z: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WIKIPEDIA</a:t>
            </a:r>
          </a:p>
          <a:p>
            <a:r>
              <a:rPr lang="cs-CZ" dirty="0" smtClean="0"/>
              <a:t>GOGLE </a:t>
            </a:r>
          </a:p>
          <a:p>
            <a:r>
              <a:rPr lang="cs-CZ" dirty="0" smtClean="0"/>
              <a:t>VLASTNÍ HLAVA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ZPRACOVAL:Vítek </a:t>
            </a:r>
            <a:r>
              <a:rPr lang="cs-CZ" smtClean="0"/>
              <a:t>Šafarčík</a:t>
            </a:r>
            <a:endParaRPr lang="cs-CZ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NAROZENÍ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Narodil </a:t>
            </a:r>
            <a:r>
              <a:rPr lang="cs-CZ" dirty="0" err="1" smtClean="0"/>
              <a:t>jse</a:t>
            </a:r>
            <a:r>
              <a:rPr lang="cs-CZ" dirty="0" smtClean="0"/>
              <a:t> 14.Května 1316 v Praze</a:t>
            </a:r>
          </a:p>
          <a:p>
            <a:r>
              <a:rPr lang="cs-CZ" dirty="0" smtClean="0"/>
              <a:t>Zemřel 29.Listopadu 1378 (v 62 letech)</a:t>
            </a:r>
          </a:p>
          <a:p>
            <a:r>
              <a:rPr lang="cs-CZ" dirty="0" smtClean="0"/>
              <a:t>Byl to syn dědičky Elišky Přemyslovců a Českého krále Jana Lucemburského</a:t>
            </a:r>
          </a:p>
          <a:p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vypadal.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280920" cy="4525963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6388" name="Picture 4" descr="http://img.blesk.cz/img/17/article/2586722/iv/kare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340768"/>
            <a:ext cx="8820472" cy="525658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Jeho manželky.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Blanka z </a:t>
            </a:r>
            <a:r>
              <a:rPr lang="cs-CZ" dirty="0" err="1" smtClean="0"/>
              <a:t>Valois</a:t>
            </a:r>
            <a:r>
              <a:rPr lang="cs-CZ" dirty="0" smtClean="0"/>
              <a:t>-</a:t>
            </a:r>
            <a:r>
              <a:rPr lang="cs-CZ" dirty="0"/>
              <a:t> (sňatek: 1329–1348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/>
              <a:t>Anna </a:t>
            </a:r>
            <a:r>
              <a:rPr lang="cs-CZ" dirty="0" smtClean="0"/>
              <a:t>Falcká-</a:t>
            </a:r>
            <a:r>
              <a:rPr lang="cs-CZ" dirty="0"/>
              <a:t>(sňatek: 1349–1353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/>
              <a:t>Anna </a:t>
            </a:r>
            <a:r>
              <a:rPr lang="cs-CZ" dirty="0" err="1" smtClean="0"/>
              <a:t>Svídnická</a:t>
            </a:r>
            <a:r>
              <a:rPr lang="cs-CZ" dirty="0" smtClean="0"/>
              <a:t>-</a:t>
            </a:r>
            <a:r>
              <a:rPr lang="cs-CZ" dirty="0"/>
              <a:t> (sňatek: 1353–1362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/>
              <a:t>Alžběta </a:t>
            </a:r>
            <a:r>
              <a:rPr lang="cs-CZ" dirty="0" smtClean="0"/>
              <a:t>Pomořanská</a:t>
            </a:r>
            <a:endParaRPr lang="cs-CZ" dirty="0"/>
          </a:p>
        </p:txBody>
      </p:sp>
      <p:pic>
        <p:nvPicPr>
          <p:cNvPr id="1026" name="Picture 2" descr="http://files.karel-iv2.webnode.cz/200000046-75c8276c32/blanka-z-valoi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9824" y="188640"/>
            <a:ext cx="1584176" cy="2088232"/>
          </a:xfrm>
          <a:prstGeom prst="rect">
            <a:avLst/>
          </a:prstGeom>
          <a:noFill/>
        </p:spPr>
      </p:pic>
      <p:pic>
        <p:nvPicPr>
          <p:cNvPr id="1028" name="Picture 4" descr="http://files.karel-iv2.webnode.cz/200000026-2e5032f4aa/anna-falcka%5b1%5d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2060848"/>
            <a:ext cx="1676400" cy="2016224"/>
          </a:xfrm>
          <a:prstGeom prst="rect">
            <a:avLst/>
          </a:prstGeom>
          <a:noFill/>
        </p:spPr>
      </p:pic>
      <p:pic>
        <p:nvPicPr>
          <p:cNvPr id="1030" name="Picture 6" descr="http://files.karel-iv2.webnode.cz/200000027-7b6197c5be/anna-svidnicka%5b2%5d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15225" y="3501008"/>
            <a:ext cx="1628775" cy="2076450"/>
          </a:xfrm>
          <a:prstGeom prst="rect">
            <a:avLst/>
          </a:prstGeom>
          <a:noFill/>
        </p:spPr>
      </p:pic>
      <p:pic>
        <p:nvPicPr>
          <p:cNvPr id="1032" name="Picture 8" descr="https://encrypted-tbn2.gstatic.com/images?q=tbn:ANd9GcTLTlXJznQNup9UQkLnBseYiR5ogTktKDY6vaHnBjUlDRI-HRLb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0" y="4437112"/>
            <a:ext cx="1728192" cy="201622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Jeho děti.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Děti Karla IV. a Blanky z </a:t>
            </a:r>
            <a:r>
              <a:rPr lang="cs-CZ" dirty="0" err="1"/>
              <a:t>Valois</a:t>
            </a:r>
            <a:r>
              <a:rPr lang="cs-CZ" dirty="0"/>
              <a:t>:</a:t>
            </a:r>
          </a:p>
          <a:p>
            <a:r>
              <a:rPr lang="cs-CZ" dirty="0"/>
              <a:t>Markéta Lucemburská, nar. 1335, zemřela 1349, manžel Ludvík I. Veliký, 1942</a:t>
            </a:r>
          </a:p>
          <a:p>
            <a:r>
              <a:rPr lang="cs-CZ" dirty="0"/>
              <a:t>Dítě Karla IV. a Anny Falcké:</a:t>
            </a:r>
          </a:p>
          <a:p>
            <a:r>
              <a:rPr lang="cs-CZ" dirty="0"/>
              <a:t>Václav, nar. 1350, zemřel 1351</a:t>
            </a:r>
          </a:p>
          <a:p>
            <a:r>
              <a:rPr lang="cs-CZ" dirty="0"/>
              <a:t>Děti Karla IV. a Anny </a:t>
            </a:r>
            <a:r>
              <a:rPr lang="cs-CZ" dirty="0" err="1"/>
              <a:t>Svídnické</a:t>
            </a:r>
            <a:endParaRPr lang="cs-CZ" dirty="0"/>
          </a:p>
          <a:p>
            <a:r>
              <a:rPr lang="cs-CZ" dirty="0"/>
              <a:t>Alžběta Lucemburská, manžel Albrecht III. Habsburský ( </a:t>
            </a:r>
            <a:r>
              <a:rPr lang="cs-CZ" dirty="0" smtClean="0"/>
              <a:t>1366 )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postavil.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KATEDRÁLA SV. VÍTA ● Stavba zahájena 21. 11. 1344 ● Vypracováním plánů a řízením stavby byl pověřen Matyáš z </a:t>
            </a:r>
            <a:r>
              <a:rPr lang="cs-CZ" dirty="0" err="1" smtClean="0"/>
              <a:t>Arrasu</a:t>
            </a:r>
            <a:r>
              <a:rPr lang="cs-CZ" dirty="0" smtClean="0"/>
              <a:t> ● Na stavbě se podílel také architekt Petr </a:t>
            </a:r>
            <a:r>
              <a:rPr lang="cs-CZ" dirty="0" err="1" smtClean="0"/>
              <a:t>Parléř</a:t>
            </a:r>
            <a:r>
              <a:rPr lang="cs-CZ" dirty="0" smtClean="0"/>
              <a:t> a jeho synové Jan a Václav ● Katedrála byla dostavěna až v roce 1929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vypadala.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8436" name="Picture 4" descr="http://www.chytrevylety.cz/wp-content/uploads/praha_-_katedrala_sv._vita_800x53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268760"/>
            <a:ext cx="8496944" cy="531416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Karlštejn.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dřívějších časech jste se </a:t>
            </a:r>
            <a:r>
              <a:rPr lang="cs-CZ" u="sng" dirty="0"/>
              <a:t>mohli</a:t>
            </a:r>
            <a:r>
              <a:rPr lang="cs-CZ" dirty="0"/>
              <a:t> setkat rovněž s pojmenováním </a:t>
            </a:r>
            <a:r>
              <a:rPr lang="cs-CZ" u="sng" dirty="0"/>
              <a:t>Karlův</a:t>
            </a:r>
            <a:r>
              <a:rPr lang="cs-CZ" dirty="0"/>
              <a:t> Týn, ale </a:t>
            </a:r>
            <a:r>
              <a:rPr lang="cs-CZ" u="sng" dirty="0"/>
              <a:t>stále</a:t>
            </a:r>
            <a:r>
              <a:rPr lang="cs-CZ" dirty="0"/>
              <a:t> šlo o stejnou velkolepou stavbu slavného hradu Karlštejn. Základní </a:t>
            </a:r>
            <a:r>
              <a:rPr lang="cs-CZ" u="sng" dirty="0"/>
              <a:t>kámen</a:t>
            </a:r>
            <a:r>
              <a:rPr lang="cs-CZ" dirty="0"/>
              <a:t> středověkého hradu byl slavnostně položen</a:t>
            </a:r>
            <a:r>
              <a:rPr lang="cs-CZ" b="1" dirty="0"/>
              <a:t>10. června</a:t>
            </a:r>
            <a:r>
              <a:rPr lang="cs-CZ" dirty="0"/>
              <a:t> </a:t>
            </a:r>
            <a:r>
              <a:rPr lang="cs-CZ" b="1" dirty="0"/>
              <a:t>1348</a:t>
            </a:r>
            <a:r>
              <a:rPr lang="cs-CZ" dirty="0" smtClean="0"/>
              <a:t>.</a:t>
            </a:r>
          </a:p>
          <a:p>
            <a:r>
              <a:rPr lang="cs-CZ" dirty="0" smtClean="0"/>
              <a:t> </a:t>
            </a:r>
            <a:r>
              <a:rPr lang="cs-CZ" dirty="0"/>
              <a:t>Karlštejn si nechal postavit český a římský král, pozdější císař </a:t>
            </a:r>
            <a:r>
              <a:rPr lang="cs-CZ" b="1" dirty="0"/>
              <a:t>Karel IV</a:t>
            </a:r>
            <a:r>
              <a:rPr lang="cs-CZ" dirty="0"/>
              <a:t>. Nejprve se jednalo o jednoduchou stavbu s jednou věží, kde se měly později ochraňovat Korunovační klenoty </a:t>
            </a:r>
            <a:r>
              <a:rPr lang="cs-CZ" dirty="0" smtClean="0"/>
              <a:t>Svaté.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vypadal.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482" name="Picture 2" descr="http://www.images.atlasceska.cz/images/kalendarakci/velka/15374/v50858_karlstejn-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289380"/>
            <a:ext cx="8352928" cy="556862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112</TotalTime>
  <Words>268</Words>
  <Application>Microsoft Office PowerPoint</Application>
  <PresentationFormat>Předvádění na obrazovce (4:3)</PresentationFormat>
  <Paragraphs>75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Vrchol</vt:lpstr>
      <vt:lpstr>Karel IV.</vt:lpstr>
      <vt:lpstr>NAROZENÍ</vt:lpstr>
      <vt:lpstr>Jak vypadal.</vt:lpstr>
      <vt:lpstr>Jeho manželky.</vt:lpstr>
      <vt:lpstr>Jeho děti.</vt:lpstr>
      <vt:lpstr>Co postavil.</vt:lpstr>
      <vt:lpstr>Jak vypadala.</vt:lpstr>
      <vt:lpstr>Karlštejn. </vt:lpstr>
      <vt:lpstr>Jak vypadal.</vt:lpstr>
      <vt:lpstr>UKONČENÍ A TEST</vt:lpstr>
      <vt:lpstr>Kdy se KAREL IV. NARODIL</vt:lpstr>
      <vt:lpstr>Správná odpoveď</vt:lpstr>
      <vt:lpstr>KOLIK MĚL MANŽELEK.</vt:lpstr>
      <vt:lpstr>Správná odpoveď</vt:lpstr>
      <vt:lpstr>COKAREL IV.NEPOSTAVYL!!!</vt:lpstr>
      <vt:lpstr>Správná odpoveď</vt:lpstr>
      <vt:lpstr>ZVLÁDL SI TEST???</vt:lpstr>
      <vt:lpstr>ČORPAL JSEM Z: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Karel IV.</dc:title>
  <dc:creator>ucitel</dc:creator>
  <cp:lastModifiedBy>ucitel</cp:lastModifiedBy>
  <cp:revision>12</cp:revision>
  <dcterms:created xsi:type="dcterms:W3CDTF">2016-05-13T07:04:04Z</dcterms:created>
  <dcterms:modified xsi:type="dcterms:W3CDTF">2016-05-13T08:56:28Z</dcterms:modified>
</cp:coreProperties>
</file>