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2" r:id="rId4"/>
    <p:sldId id="261" r:id="rId5"/>
    <p:sldId id="259" r:id="rId6"/>
    <p:sldId id="263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897AB6-F1DF-4980-BC3C-F74A52CD64E1}" type="datetimeFigureOut">
              <a:rPr lang="cs-CZ" smtClean="0"/>
              <a:t>13.5.2016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94D145D-9F8E-4535-B6DC-EC852F7730A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4248472"/>
          </a:xfrm>
        </p:spPr>
        <p:txBody>
          <a:bodyPr>
            <a:normAutofit/>
          </a:bodyPr>
          <a:lstStyle/>
          <a:p>
            <a:r>
              <a:rPr lang="cs-CZ" sz="6600" dirty="0" smtClean="0">
                <a:ea typeface="Verdana" pitchFamily="34" charset="0"/>
                <a:cs typeface="Verdana" pitchFamily="34" charset="0"/>
              </a:rPr>
              <a:t>Život </a:t>
            </a:r>
            <a:r>
              <a:rPr lang="cs-CZ" sz="6600" dirty="0" err="1" smtClean="0">
                <a:ea typeface="Verdana" pitchFamily="34" charset="0"/>
                <a:cs typeface="Verdana" pitchFamily="34" charset="0"/>
              </a:rPr>
              <a:t>karla</a:t>
            </a:r>
            <a:r>
              <a:rPr lang="cs-CZ" sz="6600" dirty="0" smtClean="0">
                <a:ea typeface="Verdana" pitchFamily="34" charset="0"/>
                <a:cs typeface="Verdana" pitchFamily="34" charset="0"/>
              </a:rPr>
              <a:t> IV. </a:t>
            </a:r>
            <a:endParaRPr lang="cs-CZ" sz="6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15816" y="3068960"/>
            <a:ext cx="7450088" cy="1728192"/>
          </a:xfrm>
        </p:spPr>
        <p:txBody>
          <a:bodyPr>
            <a:normAutofit/>
          </a:bodyPr>
          <a:lstStyle/>
          <a:p>
            <a:endParaRPr lang="cs-CZ" sz="4800" dirty="0"/>
          </a:p>
        </p:txBody>
      </p:sp>
      <p:pic>
        <p:nvPicPr>
          <p:cNvPr id="2051" name="Picture 3" descr="\\NAS-ZSBN\bajtik\Megabajtík\Šíblová Nikola\erb-nikola-šíblová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7696" y="3140968"/>
            <a:ext cx="2736304" cy="165756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"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Karel IV.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6123310"/>
          </a:xfrm>
        </p:spPr>
        <p:txBody>
          <a:bodyPr/>
          <a:lstStyle/>
          <a:p>
            <a:r>
              <a:rPr lang="cs-CZ" dirty="0" smtClean="0"/>
              <a:t>Karel IV. se narodil 14. května 1316 v Praze ve městě o páté hodině ranní. Byl prvorozeným synem, následníkem trůnu v rodu Lucemburků, kteří se vyšvihli mezi evropské královské rodiny. </a:t>
            </a:r>
            <a:endParaRPr lang="cs-CZ" dirty="0"/>
          </a:p>
        </p:txBody>
      </p:sp>
      <p:pic>
        <p:nvPicPr>
          <p:cNvPr id="4" name="Picture 2" descr="C:\Users\ucitel\Desktop\Charles-IV-John-Ocko-votive-picture-frag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005064"/>
            <a:ext cx="2304256" cy="2518605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8000"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3672407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Sourozenci: </a:t>
            </a:r>
          </a:p>
          <a:p>
            <a:pPr algn="ctr"/>
            <a:r>
              <a:rPr lang="cs-CZ" dirty="0" smtClean="0"/>
              <a:t>Jan Jindřich</a:t>
            </a:r>
          </a:p>
          <a:p>
            <a:pPr algn="ctr"/>
            <a:r>
              <a:rPr lang="cs-CZ" dirty="0" smtClean="0"/>
              <a:t>Václav Lucemburský</a:t>
            </a:r>
          </a:p>
          <a:p>
            <a:pPr algn="ctr"/>
            <a:r>
              <a:rPr lang="cs-CZ" dirty="0" smtClean="0"/>
              <a:t>Jitka Lucemburská</a:t>
            </a:r>
          </a:p>
          <a:p>
            <a:pPr algn="ctr"/>
            <a:r>
              <a:rPr lang="cs-CZ" dirty="0" smtClean="0"/>
              <a:t>Anna Lucemburská </a:t>
            </a:r>
          </a:p>
          <a:p>
            <a:pPr algn="ctr"/>
            <a:r>
              <a:rPr lang="cs-CZ" dirty="0" smtClean="0"/>
              <a:t>Mikuláš Lucemburský</a:t>
            </a:r>
          </a:p>
          <a:p>
            <a:pPr algn="ctr"/>
            <a:r>
              <a:rPr lang="cs-CZ" dirty="0" smtClean="0"/>
              <a:t>Markéta Lucemburská  </a:t>
            </a:r>
          </a:p>
          <a:p>
            <a:pPr algn="ctr"/>
            <a:endParaRPr lang="cs-CZ" dirty="0" smtClean="0"/>
          </a:p>
          <a:p>
            <a:pPr>
              <a:buNone/>
            </a:pPr>
            <a:r>
              <a:rPr lang="cs-CZ" dirty="0" smtClean="0"/>
              <a:t>Rodiče: otec- Jan Lucemburský, matka-  Eliška Přemyslovna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Matka:                                                                           Otec:</a:t>
            </a:r>
            <a:endParaRPr lang="cs-CZ" dirty="0"/>
          </a:p>
        </p:txBody>
      </p:sp>
      <p:pic>
        <p:nvPicPr>
          <p:cNvPr id="3074" name="Picture 2" descr="\\NAS-ZSBN\bajtik\Megabajtík\Šíblová Nikola\eliobra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149080"/>
            <a:ext cx="1936824" cy="2516638"/>
          </a:xfrm>
          <a:prstGeom prst="rect">
            <a:avLst/>
          </a:prstGeom>
          <a:noFill/>
        </p:spPr>
      </p:pic>
      <p:pic>
        <p:nvPicPr>
          <p:cNvPr id="3075" name="Picture 3" descr="\\NAS-ZSBN\bajtik\Megabajtík\Šíblová Nikola\vaclav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077072"/>
            <a:ext cx="2151403" cy="259639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1000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</a:t>
            </a:r>
            <a:r>
              <a:rPr lang="cs-CZ" dirty="0" err="1" smtClean="0"/>
              <a:t>karla</a:t>
            </a:r>
            <a:r>
              <a:rPr lang="cs-CZ" dirty="0" smtClean="0"/>
              <a:t> </a:t>
            </a:r>
            <a:r>
              <a:rPr lang="cs-CZ" dirty="0" err="1" smtClean="0"/>
              <a:t>iv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2400" dirty="0" smtClean="0"/>
              <a:t>Karel IV. byl celkem 4x ženatý: </a:t>
            </a:r>
          </a:p>
          <a:p>
            <a:pPr algn="ctr"/>
            <a:r>
              <a:rPr lang="cs-CZ" sz="2400" dirty="0" smtClean="0"/>
              <a:t> Blanka z </a:t>
            </a:r>
            <a:r>
              <a:rPr lang="cs-CZ" sz="2400" dirty="0" err="1" smtClean="0"/>
              <a:t>Valios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smtClean="0"/>
              <a:t>Anna Falcká </a:t>
            </a:r>
          </a:p>
          <a:p>
            <a:pPr algn="ctr"/>
            <a:r>
              <a:rPr lang="cs-CZ" sz="2400" dirty="0" smtClean="0"/>
              <a:t>Anna </a:t>
            </a:r>
            <a:r>
              <a:rPr lang="cs-CZ" sz="2400" dirty="0" err="1" smtClean="0"/>
              <a:t>Svídnická</a:t>
            </a:r>
            <a:r>
              <a:rPr lang="cs-CZ" sz="2400" dirty="0" smtClean="0"/>
              <a:t> </a:t>
            </a:r>
          </a:p>
          <a:p>
            <a:pPr algn="ctr"/>
            <a:r>
              <a:rPr lang="cs-CZ" sz="2400" dirty="0" smtClean="0"/>
              <a:t>Alžběta(Eliška) Pomořanská</a:t>
            </a:r>
          </a:p>
          <a:p>
            <a:r>
              <a:rPr lang="cs-CZ" sz="2400" dirty="0" smtClean="0"/>
              <a:t>Dohromady měl dětí 11</a:t>
            </a:r>
          </a:p>
          <a:p>
            <a:r>
              <a:rPr lang="cs-CZ" sz="2400" dirty="0" smtClean="0"/>
              <a:t>Markéta, Kateřina, Václav- zemřel, Alžběta, Václav IV., Anna česká, Zikmund, Jan zhořelecký …..</a:t>
            </a:r>
            <a:endParaRPr lang="cs-CZ" sz="2400" dirty="0"/>
          </a:p>
        </p:txBody>
      </p:sp>
    </p:spTree>
  </p:cSld>
  <p:clrMapOvr>
    <a:masterClrMapping/>
  </p:clrMapOvr>
  <p:transition spd="slow" advTm="11000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postavilo za vlády </a:t>
            </a:r>
            <a:r>
              <a:rPr lang="cs-CZ" dirty="0" err="1" smtClean="0"/>
              <a:t>karla</a:t>
            </a:r>
            <a:r>
              <a:rPr lang="cs-CZ" dirty="0" smtClean="0"/>
              <a:t> </a:t>
            </a:r>
            <a:r>
              <a:rPr lang="cs-CZ" dirty="0" err="1" smtClean="0"/>
              <a:t>iv</a:t>
            </a:r>
            <a:r>
              <a:rPr lang="cs-CZ" dirty="0" smtClean="0"/>
              <a:t>.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Karlštejn</a:t>
            </a:r>
          </a:p>
          <a:p>
            <a:r>
              <a:rPr lang="cs-CZ" dirty="0" smtClean="0"/>
              <a:t>Katedrála Sv. Víta</a:t>
            </a:r>
          </a:p>
          <a:p>
            <a:r>
              <a:rPr lang="cs-CZ" dirty="0" smtClean="0"/>
              <a:t>Karlova univerzita</a:t>
            </a:r>
          </a:p>
          <a:p>
            <a:r>
              <a:rPr lang="cs-CZ" dirty="0" smtClean="0"/>
              <a:t>Nejznámější stavbou je Karlův most. </a:t>
            </a:r>
          </a:p>
          <a:p>
            <a:endParaRPr lang="cs-CZ" dirty="0"/>
          </a:p>
        </p:txBody>
      </p:sp>
      <p:pic>
        <p:nvPicPr>
          <p:cNvPr id="1029" name="Picture 5" descr="\\NAS-ZSBN\bajtik\Megabajtík\Šíblová Nikola\pha1-karluv-most101109_0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12776"/>
            <a:ext cx="3384376" cy="1826489"/>
          </a:xfrm>
          <a:prstGeom prst="rect">
            <a:avLst/>
          </a:prstGeom>
          <a:noFill/>
        </p:spPr>
      </p:pic>
      <p:pic>
        <p:nvPicPr>
          <p:cNvPr id="1030" name="Picture 6" descr="\\NAS-ZSBN\bajtik\Megabajtík\Šíblová Nikola\Karlštej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221088"/>
            <a:ext cx="3038103" cy="1980942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6000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Smrt Karla </a:t>
            </a:r>
            <a:r>
              <a:rPr lang="cs-CZ" dirty="0" err="1" smtClean="0"/>
              <a:t>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Karla trápila ve vyšším věku dna, která ztěžovala jeho pohyb a také mohla být příčinou pádu </a:t>
            </a:r>
            <a:r>
              <a:rPr lang="cs-CZ" dirty="0" smtClean="0"/>
              <a:t>Zlomenina krčku stehenní kosti ho upoutala na lůžko. V důsledku toho v sobotu 29. listopadu 1378 skonal na Pražském hradě tři hodiny po západu slunce.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 spd="slow" advTm="13000"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Konec 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924944"/>
            <a:ext cx="8686800" cy="4525963"/>
          </a:xfrm>
        </p:spPr>
        <p:txBody>
          <a:bodyPr>
            <a:normAutofit/>
          </a:bodyPr>
          <a:lstStyle/>
          <a:p>
            <a:r>
              <a:rPr lang="cs-CZ" sz="6000" dirty="0" smtClean="0"/>
              <a:t>Autor: Nikola </a:t>
            </a:r>
            <a:r>
              <a:rPr lang="cs-CZ" sz="6000" dirty="0" err="1" smtClean="0"/>
              <a:t>Šíblová</a:t>
            </a:r>
            <a:endParaRPr lang="cs-CZ" sz="6000" dirty="0"/>
          </a:p>
        </p:txBody>
      </p:sp>
    </p:spTree>
  </p:cSld>
  <p:clrMapOvr>
    <a:masterClrMapping/>
  </p:clrMapOvr>
  <p:transition spd="slow" advTm="12000"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139</TotalTime>
  <Words>193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Život karla IV. </vt:lpstr>
      <vt:lpstr>Karel IV. </vt:lpstr>
      <vt:lpstr>Rodina </vt:lpstr>
      <vt:lpstr>Děti karla iv. </vt:lpstr>
      <vt:lpstr>Co se postavilo za vlády karla iv. ?</vt:lpstr>
      <vt:lpstr>Smrt Karla iv</vt:lpstr>
      <vt:lpstr>Konec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Karel IV.</dc:title>
  <dc:creator>ucitel</dc:creator>
  <cp:lastModifiedBy>ucitel</cp:lastModifiedBy>
  <cp:revision>14</cp:revision>
  <dcterms:created xsi:type="dcterms:W3CDTF">2016-05-13T06:29:52Z</dcterms:created>
  <dcterms:modified xsi:type="dcterms:W3CDTF">2016-05-13T08:49:02Z</dcterms:modified>
</cp:coreProperties>
</file>