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slide" Target="../slides/slide4.xml"/><Relationship Id="rId1" Type="http://schemas.openxmlformats.org/officeDocument/2006/relationships/slide" Target="../slides/slide3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640813-2B53-4866-97AD-E27213BA2F1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7428554E-BFE3-414B-9FE8-8D15D882CDA0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1" action="ppaction://hlinksldjump"/>
            </a:rPr>
            <a:t>Dětství</a:t>
          </a:r>
          <a:endParaRPr lang="cs-CZ" dirty="0"/>
        </a:p>
      </dgm:t>
    </dgm:pt>
    <dgm:pt modelId="{7626D7C7-76F1-4A10-AE69-A9B692DF21DE}" type="parTrans" cxnId="{6ADD2B87-D4EC-4D80-A5FC-720E6B38A067}">
      <dgm:prSet/>
      <dgm:spPr/>
      <dgm:t>
        <a:bodyPr/>
        <a:lstStyle/>
        <a:p>
          <a:endParaRPr lang="cs-CZ"/>
        </a:p>
      </dgm:t>
    </dgm:pt>
    <dgm:pt modelId="{56D5BB60-B22E-4CF4-8CE0-2606AF41C1D1}" type="sibTrans" cxnId="{6ADD2B87-D4EC-4D80-A5FC-720E6B38A067}">
      <dgm:prSet/>
      <dgm:spPr/>
      <dgm:t>
        <a:bodyPr/>
        <a:lstStyle/>
        <a:p>
          <a:endParaRPr lang="cs-CZ"/>
        </a:p>
      </dgm:t>
    </dgm:pt>
    <dgm:pt modelId="{EE2F17B5-6ECC-4351-9B9F-4762464BC42A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2" action="ppaction://hlinksldjump"/>
            </a:rPr>
            <a:t>Stavitel</a:t>
          </a:r>
          <a:endParaRPr lang="cs-CZ" dirty="0"/>
        </a:p>
      </dgm:t>
    </dgm:pt>
    <dgm:pt modelId="{EDCA507E-9D23-491C-9740-578DBBD506B6}" type="parTrans" cxnId="{D3A82553-2215-4B5B-B23C-41DAD48D340C}">
      <dgm:prSet/>
      <dgm:spPr/>
      <dgm:t>
        <a:bodyPr/>
        <a:lstStyle/>
        <a:p>
          <a:endParaRPr lang="cs-CZ"/>
        </a:p>
      </dgm:t>
    </dgm:pt>
    <dgm:pt modelId="{984B42E4-A7DE-4616-A231-A1BC32F7237A}" type="sibTrans" cxnId="{D3A82553-2215-4B5B-B23C-41DAD48D340C}">
      <dgm:prSet/>
      <dgm:spPr/>
      <dgm:t>
        <a:bodyPr/>
        <a:lstStyle/>
        <a:p>
          <a:endParaRPr lang="cs-CZ"/>
        </a:p>
      </dgm:t>
    </dgm:pt>
    <dgm:pt modelId="{C01A51C4-0A0D-4F52-A29B-537598C0BA41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3" action="ppaction://hlinksldjump"/>
            </a:rPr>
            <a:t>Manželky</a:t>
          </a:r>
          <a:endParaRPr lang="cs-CZ" dirty="0"/>
        </a:p>
      </dgm:t>
    </dgm:pt>
    <dgm:pt modelId="{3702E5B7-1B8E-45EA-BC68-AB97C3C4174C}" type="parTrans" cxnId="{8F7B54E1-8393-4C1D-A64A-73CFD56E255E}">
      <dgm:prSet/>
      <dgm:spPr/>
      <dgm:t>
        <a:bodyPr/>
        <a:lstStyle/>
        <a:p>
          <a:endParaRPr lang="cs-CZ"/>
        </a:p>
      </dgm:t>
    </dgm:pt>
    <dgm:pt modelId="{5E6DA173-B23D-401D-BBAD-7D082C3651BB}" type="sibTrans" cxnId="{8F7B54E1-8393-4C1D-A64A-73CFD56E255E}">
      <dgm:prSet/>
      <dgm:spPr/>
      <dgm:t>
        <a:bodyPr/>
        <a:lstStyle/>
        <a:p>
          <a:endParaRPr lang="cs-CZ"/>
        </a:p>
      </dgm:t>
    </dgm:pt>
    <dgm:pt modelId="{87C138CE-4BC3-49B0-9981-0EDEDB30FE36}" type="pres">
      <dgm:prSet presAssocID="{4E640813-2B53-4866-97AD-E27213BA2F13}" presName="linearFlow" presStyleCnt="0">
        <dgm:presLayoutVars>
          <dgm:dir/>
          <dgm:resizeHandles val="exact"/>
        </dgm:presLayoutVars>
      </dgm:prSet>
      <dgm:spPr/>
    </dgm:pt>
    <dgm:pt modelId="{CB024111-1D81-424B-BCC7-44C0617F9EB1}" type="pres">
      <dgm:prSet presAssocID="{7428554E-BFE3-414B-9FE8-8D15D882CDA0}" presName="composite" presStyleCnt="0"/>
      <dgm:spPr/>
    </dgm:pt>
    <dgm:pt modelId="{72976092-EAF0-476C-AB20-C165276CA1B1}" type="pres">
      <dgm:prSet presAssocID="{7428554E-BFE3-414B-9FE8-8D15D882CDA0}" presName="imgShp" presStyleLbl="fgImgPlace1" presStyleIdx="0" presStyleCnt="3" custLinFactNeighborX="-4616" custLinFactNeighborY="1617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</dgm:spPr>
    </dgm:pt>
    <dgm:pt modelId="{B4A220F6-B52B-4C66-BCB2-962E87F01970}" type="pres">
      <dgm:prSet presAssocID="{7428554E-BFE3-414B-9FE8-8D15D882CDA0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D2662EA-072D-4DC2-B8FC-B83DA09DA0F4}" type="pres">
      <dgm:prSet presAssocID="{56D5BB60-B22E-4CF4-8CE0-2606AF41C1D1}" presName="spacing" presStyleCnt="0"/>
      <dgm:spPr/>
    </dgm:pt>
    <dgm:pt modelId="{A1AD896D-BFAE-4537-99E5-B89A1ADABDA2}" type="pres">
      <dgm:prSet presAssocID="{EE2F17B5-6ECC-4351-9B9F-4762464BC42A}" presName="composite" presStyleCnt="0"/>
      <dgm:spPr/>
    </dgm:pt>
    <dgm:pt modelId="{C407BDB7-3DE0-46C6-9B4D-80E46B631C4A}" type="pres">
      <dgm:prSet presAssocID="{EE2F17B5-6ECC-4351-9B9F-4762464BC42A}" presName="imgShp" presStyleLbl="fgImgPlace1" presStyleIdx="1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B851BE28-D3E3-4332-B53B-99AF65527ABE}" type="pres">
      <dgm:prSet presAssocID="{EE2F17B5-6ECC-4351-9B9F-4762464BC42A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E4073E-981A-4758-ADD4-DCF47D3A8B52}" type="pres">
      <dgm:prSet presAssocID="{984B42E4-A7DE-4616-A231-A1BC32F7237A}" presName="spacing" presStyleCnt="0"/>
      <dgm:spPr/>
    </dgm:pt>
    <dgm:pt modelId="{23EAF79B-13F3-4D1A-83B8-09E0A7F35976}" type="pres">
      <dgm:prSet presAssocID="{C01A51C4-0A0D-4F52-A29B-537598C0BA41}" presName="composite" presStyleCnt="0"/>
      <dgm:spPr/>
    </dgm:pt>
    <dgm:pt modelId="{C94468CD-EB7D-47B3-B6A1-496F80398F98}" type="pres">
      <dgm:prSet presAssocID="{C01A51C4-0A0D-4F52-A29B-537598C0BA41}" presName="imgShp" presStyleLbl="fgImgPlace1" presStyleIdx="2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</dgm:spPr>
    </dgm:pt>
    <dgm:pt modelId="{232C834B-C37B-4621-9DBF-4E25219DCE1D}" type="pres">
      <dgm:prSet presAssocID="{C01A51C4-0A0D-4F52-A29B-537598C0BA41}" presName="txShp" presStyleLbl="node1" presStyleIdx="2" presStyleCnt="3" custLinFactNeighborX="1027" custLinFactNeighborY="-336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8DFDD78-0D1D-48AB-8D49-EE4C5B983D48}" type="presOf" srcId="{EE2F17B5-6ECC-4351-9B9F-4762464BC42A}" destId="{B851BE28-D3E3-4332-B53B-99AF65527ABE}" srcOrd="0" destOrd="0" presId="urn:microsoft.com/office/officeart/2005/8/layout/vList3"/>
    <dgm:cxn modelId="{8F7B54E1-8393-4C1D-A64A-73CFD56E255E}" srcId="{4E640813-2B53-4866-97AD-E27213BA2F13}" destId="{C01A51C4-0A0D-4F52-A29B-537598C0BA41}" srcOrd="2" destOrd="0" parTransId="{3702E5B7-1B8E-45EA-BC68-AB97C3C4174C}" sibTransId="{5E6DA173-B23D-401D-BBAD-7D082C3651BB}"/>
    <dgm:cxn modelId="{02C81A5D-5A54-4806-B415-3A840C339C83}" type="presOf" srcId="{7428554E-BFE3-414B-9FE8-8D15D882CDA0}" destId="{B4A220F6-B52B-4C66-BCB2-962E87F01970}" srcOrd="0" destOrd="0" presId="urn:microsoft.com/office/officeart/2005/8/layout/vList3"/>
    <dgm:cxn modelId="{C1FF6BCA-0923-4B28-9030-538AAA0B5C48}" type="presOf" srcId="{4E640813-2B53-4866-97AD-E27213BA2F13}" destId="{87C138CE-4BC3-49B0-9981-0EDEDB30FE36}" srcOrd="0" destOrd="0" presId="urn:microsoft.com/office/officeart/2005/8/layout/vList3"/>
    <dgm:cxn modelId="{8783F985-5430-4E7A-B641-B1E6E39F4F70}" type="presOf" srcId="{C01A51C4-0A0D-4F52-A29B-537598C0BA41}" destId="{232C834B-C37B-4621-9DBF-4E25219DCE1D}" srcOrd="0" destOrd="0" presId="urn:microsoft.com/office/officeart/2005/8/layout/vList3"/>
    <dgm:cxn modelId="{D3A82553-2215-4B5B-B23C-41DAD48D340C}" srcId="{4E640813-2B53-4866-97AD-E27213BA2F13}" destId="{EE2F17B5-6ECC-4351-9B9F-4762464BC42A}" srcOrd="1" destOrd="0" parTransId="{EDCA507E-9D23-491C-9740-578DBBD506B6}" sibTransId="{984B42E4-A7DE-4616-A231-A1BC32F7237A}"/>
    <dgm:cxn modelId="{6ADD2B87-D4EC-4D80-A5FC-720E6B38A067}" srcId="{4E640813-2B53-4866-97AD-E27213BA2F13}" destId="{7428554E-BFE3-414B-9FE8-8D15D882CDA0}" srcOrd="0" destOrd="0" parTransId="{7626D7C7-76F1-4A10-AE69-A9B692DF21DE}" sibTransId="{56D5BB60-B22E-4CF4-8CE0-2606AF41C1D1}"/>
    <dgm:cxn modelId="{540A9039-2538-4DFF-9D54-18D1F47FA5B4}" type="presParOf" srcId="{87C138CE-4BC3-49B0-9981-0EDEDB30FE36}" destId="{CB024111-1D81-424B-BCC7-44C0617F9EB1}" srcOrd="0" destOrd="0" presId="urn:microsoft.com/office/officeart/2005/8/layout/vList3"/>
    <dgm:cxn modelId="{3DC4A011-FE7B-45D5-BFA2-52129C960CC3}" type="presParOf" srcId="{CB024111-1D81-424B-BCC7-44C0617F9EB1}" destId="{72976092-EAF0-476C-AB20-C165276CA1B1}" srcOrd="0" destOrd="0" presId="urn:microsoft.com/office/officeart/2005/8/layout/vList3"/>
    <dgm:cxn modelId="{245E23CD-E8E4-460C-9B6C-6ABB60CD1A0C}" type="presParOf" srcId="{CB024111-1D81-424B-BCC7-44C0617F9EB1}" destId="{B4A220F6-B52B-4C66-BCB2-962E87F01970}" srcOrd="1" destOrd="0" presId="urn:microsoft.com/office/officeart/2005/8/layout/vList3"/>
    <dgm:cxn modelId="{EAD3DB15-0939-4427-8174-002170CED953}" type="presParOf" srcId="{87C138CE-4BC3-49B0-9981-0EDEDB30FE36}" destId="{1D2662EA-072D-4DC2-B8FC-B83DA09DA0F4}" srcOrd="1" destOrd="0" presId="urn:microsoft.com/office/officeart/2005/8/layout/vList3"/>
    <dgm:cxn modelId="{95988A5E-C594-4A56-827F-95A303198D95}" type="presParOf" srcId="{87C138CE-4BC3-49B0-9981-0EDEDB30FE36}" destId="{A1AD896D-BFAE-4537-99E5-B89A1ADABDA2}" srcOrd="2" destOrd="0" presId="urn:microsoft.com/office/officeart/2005/8/layout/vList3"/>
    <dgm:cxn modelId="{25BC2CCA-3DFD-4A65-8C0C-0CCDBBC8B6DD}" type="presParOf" srcId="{A1AD896D-BFAE-4537-99E5-B89A1ADABDA2}" destId="{C407BDB7-3DE0-46C6-9B4D-80E46B631C4A}" srcOrd="0" destOrd="0" presId="urn:microsoft.com/office/officeart/2005/8/layout/vList3"/>
    <dgm:cxn modelId="{61B3D9A6-45F9-464E-B362-D87381259C4B}" type="presParOf" srcId="{A1AD896D-BFAE-4537-99E5-B89A1ADABDA2}" destId="{B851BE28-D3E3-4332-B53B-99AF65527ABE}" srcOrd="1" destOrd="0" presId="urn:microsoft.com/office/officeart/2005/8/layout/vList3"/>
    <dgm:cxn modelId="{DF47CCC9-707A-424E-A8FD-76BDEC40FFAC}" type="presParOf" srcId="{87C138CE-4BC3-49B0-9981-0EDEDB30FE36}" destId="{92E4073E-981A-4758-ADD4-DCF47D3A8B52}" srcOrd="3" destOrd="0" presId="urn:microsoft.com/office/officeart/2005/8/layout/vList3"/>
    <dgm:cxn modelId="{52E32260-15B7-48AA-BE0E-ECFA4C741437}" type="presParOf" srcId="{87C138CE-4BC3-49B0-9981-0EDEDB30FE36}" destId="{23EAF79B-13F3-4D1A-83B8-09E0A7F35976}" srcOrd="4" destOrd="0" presId="urn:microsoft.com/office/officeart/2005/8/layout/vList3"/>
    <dgm:cxn modelId="{9F443A9B-993B-48D1-8DD0-CAD4E54BF9DC}" type="presParOf" srcId="{23EAF79B-13F3-4D1A-83B8-09E0A7F35976}" destId="{C94468CD-EB7D-47B3-B6A1-496F80398F98}" srcOrd="0" destOrd="0" presId="urn:microsoft.com/office/officeart/2005/8/layout/vList3"/>
    <dgm:cxn modelId="{F4B00EA9-851F-4518-90DF-037CE28BFF96}" type="presParOf" srcId="{23EAF79B-13F3-4D1A-83B8-09E0A7F35976}" destId="{232C834B-C37B-4621-9DBF-4E25219DCE1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A220F6-B52B-4C66-BCB2-962E87F01970}">
      <dsp:nvSpPr>
        <dsp:cNvPr id="0" name=""/>
        <dsp:cNvSpPr/>
      </dsp:nvSpPr>
      <dsp:spPr>
        <a:xfrm rot="10800000">
          <a:off x="1682351" y="562"/>
          <a:ext cx="5472684" cy="121557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6034" tIns="209550" rIns="39116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500" kern="1200" dirty="0" smtClean="0">
              <a:hlinkClick xmlns:r="http://schemas.openxmlformats.org/officeDocument/2006/relationships" r:id="" action="ppaction://hlinksldjump"/>
            </a:rPr>
            <a:t>Dětství</a:t>
          </a:r>
          <a:endParaRPr lang="cs-CZ" sz="5500" kern="1200" dirty="0"/>
        </a:p>
      </dsp:txBody>
      <dsp:txXfrm rot="10800000">
        <a:off x="1986244" y="562"/>
        <a:ext cx="5168791" cy="1215573"/>
      </dsp:txXfrm>
    </dsp:sp>
    <dsp:sp modelId="{72976092-EAF0-476C-AB20-C165276CA1B1}">
      <dsp:nvSpPr>
        <dsp:cNvPr id="0" name=""/>
        <dsp:cNvSpPr/>
      </dsp:nvSpPr>
      <dsp:spPr>
        <a:xfrm>
          <a:off x="1018453" y="20218"/>
          <a:ext cx="1215573" cy="1215573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51BE28-D3E3-4332-B53B-99AF65527ABE}">
      <dsp:nvSpPr>
        <dsp:cNvPr id="0" name=""/>
        <dsp:cNvSpPr/>
      </dsp:nvSpPr>
      <dsp:spPr>
        <a:xfrm rot="10800000">
          <a:off x="1682351" y="1578994"/>
          <a:ext cx="5472684" cy="121557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6034" tIns="209550" rIns="39116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500" kern="1200" dirty="0" smtClean="0">
              <a:hlinkClick xmlns:r="http://schemas.openxmlformats.org/officeDocument/2006/relationships" r:id="" action="ppaction://hlinksldjump"/>
            </a:rPr>
            <a:t>Stavitel</a:t>
          </a:r>
          <a:endParaRPr lang="cs-CZ" sz="5500" kern="1200" dirty="0"/>
        </a:p>
      </dsp:txBody>
      <dsp:txXfrm rot="10800000">
        <a:off x="1986244" y="1578994"/>
        <a:ext cx="5168791" cy="1215573"/>
      </dsp:txXfrm>
    </dsp:sp>
    <dsp:sp modelId="{C407BDB7-3DE0-46C6-9B4D-80E46B631C4A}">
      <dsp:nvSpPr>
        <dsp:cNvPr id="0" name=""/>
        <dsp:cNvSpPr/>
      </dsp:nvSpPr>
      <dsp:spPr>
        <a:xfrm>
          <a:off x="1074564" y="1578994"/>
          <a:ext cx="1215573" cy="1215573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2C834B-C37B-4621-9DBF-4E25219DCE1D}">
      <dsp:nvSpPr>
        <dsp:cNvPr id="0" name=""/>
        <dsp:cNvSpPr/>
      </dsp:nvSpPr>
      <dsp:spPr>
        <a:xfrm rot="10800000">
          <a:off x="1738555" y="3116558"/>
          <a:ext cx="5472684" cy="121557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6034" tIns="209550" rIns="39116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500" kern="1200" dirty="0" smtClean="0">
              <a:hlinkClick xmlns:r="http://schemas.openxmlformats.org/officeDocument/2006/relationships" r:id="" action="ppaction://hlinksldjump"/>
            </a:rPr>
            <a:t>Manželky</a:t>
          </a:r>
          <a:endParaRPr lang="cs-CZ" sz="5500" kern="1200" dirty="0"/>
        </a:p>
      </dsp:txBody>
      <dsp:txXfrm rot="10800000">
        <a:off x="2042448" y="3116558"/>
        <a:ext cx="5168791" cy="1215573"/>
      </dsp:txXfrm>
    </dsp:sp>
    <dsp:sp modelId="{C94468CD-EB7D-47B3-B6A1-496F80398F98}">
      <dsp:nvSpPr>
        <dsp:cNvPr id="0" name=""/>
        <dsp:cNvSpPr/>
      </dsp:nvSpPr>
      <dsp:spPr>
        <a:xfrm>
          <a:off x="1074564" y="3157426"/>
          <a:ext cx="1215573" cy="1215573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38E-0CD4-4980-B4EE-2101EC2E4038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686BA28-FE69-4F82-811D-F3E8E95CCCF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whoosh.wav"/>
          </p:stSnd>
        </p:sndAc>
      </p:transition>
    </mc:Choice>
    <mc:Fallback xmlns="">
      <p:transition spd="slow">
        <p:blinds dir="vert"/>
        <p:sndAc>
          <p:stSnd>
            <p:snd r:embed="rId3" name="whoosh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38E-0CD4-4980-B4EE-2101EC2E4038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BA28-FE69-4F82-811D-F3E8E95CCC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whoosh.wav"/>
          </p:stSnd>
        </p:sndAc>
      </p:transition>
    </mc:Choice>
    <mc:Fallback xmlns="">
      <p:transition spd="slow">
        <p:blinds dir="vert"/>
        <p:sndAc>
          <p:stSnd>
            <p:snd r:embed="rId3" name="whoosh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38E-0CD4-4980-B4EE-2101EC2E4038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BA28-FE69-4F82-811D-F3E8E95CCC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whoosh.wav"/>
          </p:stSnd>
        </p:sndAc>
      </p:transition>
    </mc:Choice>
    <mc:Fallback xmlns="">
      <p:transition spd="slow">
        <p:blinds dir="vert"/>
        <p:sndAc>
          <p:stSnd>
            <p:snd r:embed="rId3" name="whoosh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38E-0CD4-4980-B4EE-2101EC2E4038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BA28-FE69-4F82-811D-F3E8E95CCC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whoosh.wav"/>
          </p:stSnd>
        </p:sndAc>
      </p:transition>
    </mc:Choice>
    <mc:Fallback xmlns="">
      <p:transition spd="slow">
        <p:blinds dir="vert"/>
        <p:sndAc>
          <p:stSnd>
            <p:snd r:embed="rId3" name="whoosh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38E-0CD4-4980-B4EE-2101EC2E4038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BA28-FE69-4F82-811D-F3E8E95CCCF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whoosh.wav"/>
          </p:stSnd>
        </p:sndAc>
      </p:transition>
    </mc:Choice>
    <mc:Fallback xmlns="">
      <p:transition spd="slow">
        <p:blinds dir="vert"/>
        <p:sndAc>
          <p:stSnd>
            <p:snd r:embed="rId3" name="whoosh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38E-0CD4-4980-B4EE-2101EC2E4038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BA28-FE69-4F82-811D-F3E8E95CCC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whoosh.wav"/>
          </p:stSnd>
        </p:sndAc>
      </p:transition>
    </mc:Choice>
    <mc:Fallback xmlns="">
      <p:transition spd="slow">
        <p:blinds dir="vert"/>
        <p:sndAc>
          <p:stSnd>
            <p:snd r:embed="rId3" name="whoosh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38E-0CD4-4980-B4EE-2101EC2E4038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BA28-FE69-4F82-811D-F3E8E95CCC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whoosh.wav"/>
          </p:stSnd>
        </p:sndAc>
      </p:transition>
    </mc:Choice>
    <mc:Fallback xmlns="">
      <p:transition spd="slow">
        <p:blinds dir="vert"/>
        <p:sndAc>
          <p:stSnd>
            <p:snd r:embed="rId3" name="whoosh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38E-0CD4-4980-B4EE-2101EC2E4038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BA28-FE69-4F82-811D-F3E8E95CCC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whoosh.wav"/>
          </p:stSnd>
        </p:sndAc>
      </p:transition>
    </mc:Choice>
    <mc:Fallback xmlns="">
      <p:transition spd="slow">
        <p:blinds dir="vert"/>
        <p:sndAc>
          <p:stSnd>
            <p:snd r:embed="rId3" name="whoosh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38E-0CD4-4980-B4EE-2101EC2E4038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BA28-FE69-4F82-811D-F3E8E95CCC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whoosh.wav"/>
          </p:stSnd>
        </p:sndAc>
      </p:transition>
    </mc:Choice>
    <mc:Fallback xmlns="">
      <p:transition spd="slow">
        <p:blinds dir="vert"/>
        <p:sndAc>
          <p:stSnd>
            <p:snd r:embed="rId3" name="whoosh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38E-0CD4-4980-B4EE-2101EC2E4038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BA28-FE69-4F82-811D-F3E8E95CCCF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whoosh.wav"/>
          </p:stSnd>
        </p:sndAc>
      </p:transition>
    </mc:Choice>
    <mc:Fallback xmlns="">
      <p:transition spd="slow">
        <p:blinds dir="vert"/>
        <p:sndAc>
          <p:stSnd>
            <p:snd r:embed="rId3" name="whoosh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38E-0CD4-4980-B4EE-2101EC2E4038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BA28-FE69-4F82-811D-F3E8E95CCCF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" name="whoosh.wav"/>
          </p:stSnd>
        </p:sndAc>
      </p:transition>
    </mc:Choice>
    <mc:Fallback xmlns="">
      <p:transition spd="slow">
        <p:blinds dir="vert"/>
        <p:sndAc>
          <p:stSnd>
            <p:snd r:embed="rId3" name="whoosh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7A2538E-0CD4-4980-B4EE-2101EC2E4038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686BA28-FE69-4F82-811D-F3E8E95CCCF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13" name="whoosh.wav"/>
          </p:stSnd>
        </p:sndAc>
      </p:transition>
    </mc:Choice>
    <mc:Fallback xmlns="">
      <p:transition spd="slow">
        <p:blinds dir="vert"/>
        <p:sndAc>
          <p:stSnd>
            <p:snd r:embed="rId14" name="whoosh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hyperlink" Target="http://dejiny.ceskatelevize.cz/208552116230039/" TargetMode="External"/><Relationship Id="rId7" Type="http://schemas.openxmlformats.org/officeDocument/2006/relationships/image" Target="../media/image7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slide" Target="slide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jiny.ceskatelevize.cz/208552116230039/" TargetMode="Externa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slide" Target="slide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1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Hlavn%C3%AD_strana" TargetMode="Externa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hyperlink" Target="http://dejiny.ceskatelevize.cz/208552116230037/" TargetMode="External"/><Relationship Id="rId4" Type="http://schemas.openxmlformats.org/officeDocument/2006/relationships/hyperlink" Target="https://www.google.cz/webhp?hl=c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Julie </a:t>
            </a:r>
            <a:r>
              <a:rPr lang="cs-CZ" dirty="0" err="1" smtClean="0"/>
              <a:t>Trojančíková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Berlin Sans FB" panose="020E0602020502020306" pitchFamily="34" charset="0"/>
              </a:rPr>
              <a:t>Život Karla IV.</a:t>
            </a:r>
            <a:endParaRPr lang="cs-CZ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926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2" name="whoosh.wav"/>
          </p:stSnd>
        </p:sndAc>
      </p:transition>
    </mc:Choice>
    <mc:Fallback xmlns="">
      <p:transition spd="slow">
        <p:blinds dir="vert"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Berlin Sans FB" panose="020E0602020502020306" pitchFamily="34" charset="0"/>
              </a:rPr>
              <a:t>Obsah</a:t>
            </a:r>
            <a:endParaRPr lang="cs-CZ" dirty="0">
              <a:latin typeface="Berlin Sans FB" panose="020E0602020502020306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366530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4249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2" name="whoosh.wav"/>
          </p:stSnd>
        </p:sndAc>
      </p:transition>
    </mc:Choice>
    <mc:Fallback xmlns="">
      <p:transition spd="slow">
        <p:blinds dir="vert"/>
        <p:sndAc>
          <p:stSnd>
            <p:snd r:embed="rId8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Berlin Sans FB" panose="020E0602020502020306" pitchFamily="34" charset="0"/>
              </a:rPr>
              <a:t>Dětství Karla IV.</a:t>
            </a:r>
            <a:endParaRPr lang="cs-CZ" dirty="0">
              <a:latin typeface="Berlin Sans FB" panose="020E0602020502020306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</a:t>
            </a:r>
            <a:r>
              <a:rPr lang="cs-CZ" dirty="0" smtClean="0"/>
              <a:t>eho otec byl Jan Lucemburský a matka Eliška Přemyslovna</a:t>
            </a:r>
          </a:p>
          <a:p>
            <a:r>
              <a:rPr lang="cs-CZ" dirty="0" smtClean="0"/>
              <a:t>Narodil se 14.5. 1316 v Praze</a:t>
            </a:r>
          </a:p>
          <a:p>
            <a:r>
              <a:rPr lang="cs-CZ" dirty="0" smtClean="0"/>
              <a:t>vyrůstal na francouzském dvoře u svého strýce  Karla IV. Sličného</a:t>
            </a:r>
          </a:p>
          <a:p>
            <a:r>
              <a:rPr lang="cs-CZ" dirty="0"/>
              <a:t>p</a:t>
            </a:r>
            <a:r>
              <a:rPr lang="cs-CZ" dirty="0" smtClean="0"/>
              <a:t>odle tradice se nechal přejmenovat na jméno svého kmotra (tedy Karel)</a:t>
            </a:r>
          </a:p>
          <a:p>
            <a:r>
              <a:rPr lang="cs-CZ" dirty="0"/>
              <a:t>v</a:t>
            </a:r>
            <a:r>
              <a:rPr lang="cs-CZ" dirty="0" smtClean="0"/>
              <a:t> 7 letech se oženil s Blankou z </a:t>
            </a:r>
            <a:r>
              <a:rPr lang="cs-CZ" dirty="0" err="1" smtClean="0"/>
              <a:t>Valois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7" name="Obrázek 6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836712"/>
            <a:ext cx="1174626" cy="724085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788161" y="496879"/>
            <a:ext cx="1030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video</a:t>
            </a:r>
            <a:endParaRPr lang="cs-CZ" dirty="0"/>
          </a:p>
        </p:txBody>
      </p:sp>
      <p:sp>
        <p:nvSpPr>
          <p:cNvPr id="9" name="Šipka doleva 8">
            <a:hlinkClick r:id="rId5" action="ppaction://hlinksldjump"/>
          </p:cNvPr>
          <p:cNvSpPr/>
          <p:nvPr/>
        </p:nvSpPr>
        <p:spPr>
          <a:xfrm>
            <a:off x="323528" y="5880039"/>
            <a:ext cx="936104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142" y="4195042"/>
            <a:ext cx="1841079" cy="2448243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0" y="5060889"/>
            <a:ext cx="13335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928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2" name="whoosh.wav"/>
          </p:stSnd>
        </p:sndAc>
      </p:transition>
    </mc:Choice>
    <mc:Fallback xmlns="">
      <p:transition spd="slow">
        <p:blinds dir="vert"/>
        <p:sndAc>
          <p:stSnd>
            <p:snd r:embed="rId8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Berlin Sans FB" panose="020E0602020502020306" pitchFamily="34" charset="0"/>
              </a:rPr>
              <a:t>Stavitel</a:t>
            </a:r>
            <a:endParaRPr lang="cs-CZ" dirty="0">
              <a:latin typeface="Berlin Sans FB" panose="020E0602020502020306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zasloužil se o vznik spousty památek jak v ČR tak jinde v Evropě</a:t>
            </a:r>
          </a:p>
          <a:p>
            <a:r>
              <a:rPr lang="cs-CZ" dirty="0"/>
              <a:t>m</a:t>
            </a:r>
            <a:r>
              <a:rPr lang="cs-CZ" dirty="0" smtClean="0"/>
              <a:t>ezi jeho stavby patří </a:t>
            </a:r>
            <a:r>
              <a:rPr lang="cs-CZ" dirty="0" err="1" smtClean="0"/>
              <a:t>např</a:t>
            </a:r>
            <a:r>
              <a:rPr lang="cs-CZ" dirty="0" smtClean="0"/>
              <a:t>: Karlštejn ,Chrám sv. Víta ,Karlův most ,Karlova univerzita</a:t>
            </a:r>
          </a:p>
          <a:p>
            <a:r>
              <a:rPr lang="cs-CZ" u="sng" dirty="0" smtClean="0"/>
              <a:t>Karlův most</a:t>
            </a:r>
          </a:p>
          <a:p>
            <a:r>
              <a:rPr lang="cs-CZ" dirty="0"/>
              <a:t> nahradil předchozí Juditin most, stržený roku </a:t>
            </a:r>
            <a:r>
              <a:rPr lang="cs-CZ" dirty="0" smtClean="0"/>
              <a:t>1342</a:t>
            </a:r>
            <a:endParaRPr lang="cs-CZ" dirty="0"/>
          </a:p>
          <a:p>
            <a:r>
              <a:rPr lang="cs-CZ" dirty="0"/>
              <a:t>s</a:t>
            </a:r>
            <a:r>
              <a:rPr lang="cs-CZ" dirty="0" smtClean="0"/>
              <a:t>tavba </a:t>
            </a:r>
            <a:r>
              <a:rPr lang="cs-CZ" dirty="0"/>
              <a:t>nového mostu začala v roce 1357 </a:t>
            </a:r>
            <a:r>
              <a:rPr lang="cs-CZ" dirty="0" smtClean="0"/>
              <a:t>a </a:t>
            </a:r>
            <a:r>
              <a:rPr lang="cs-CZ" dirty="0"/>
              <a:t>byla dokončena v roce </a:t>
            </a:r>
            <a:r>
              <a:rPr lang="cs-CZ" dirty="0" smtClean="0"/>
              <a:t>1402</a:t>
            </a:r>
          </a:p>
          <a:p>
            <a:r>
              <a:rPr lang="cs-CZ" dirty="0" smtClean="0"/>
              <a:t>na mostě stojí 30 soch  </a:t>
            </a:r>
          </a:p>
          <a:p>
            <a:endParaRPr lang="cs-CZ" dirty="0"/>
          </a:p>
        </p:txBody>
      </p:sp>
      <p:pic>
        <p:nvPicPr>
          <p:cNvPr id="4" name="Obrázek 3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908720"/>
            <a:ext cx="1102618" cy="67969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745035" y="585554"/>
            <a:ext cx="1678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Video</a:t>
            </a:r>
          </a:p>
          <a:p>
            <a:endParaRPr lang="cs-CZ" dirty="0"/>
          </a:p>
        </p:txBody>
      </p:sp>
      <p:sp>
        <p:nvSpPr>
          <p:cNvPr id="6" name="Šipka doleva 5">
            <a:hlinkClick r:id="rId5" action="ppaction://hlinksldjump"/>
          </p:cNvPr>
          <p:cNvSpPr/>
          <p:nvPr/>
        </p:nvSpPr>
        <p:spPr>
          <a:xfrm>
            <a:off x="323528" y="6093296"/>
            <a:ext cx="792088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707" y="4869160"/>
            <a:ext cx="2564661" cy="170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73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2" name="whoosh.wav"/>
          </p:stSnd>
        </p:sndAc>
      </p:transition>
    </mc:Choice>
    <mc:Fallback xmlns="">
      <p:transition spd="slow">
        <p:blinds dir="vert"/>
        <p:sndAc>
          <p:stSnd>
            <p:snd r:embed="rId7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Karlštejn</a:t>
            </a:r>
          </a:p>
          <a:p>
            <a:r>
              <a:rPr lang="cs-CZ" dirty="0"/>
              <a:t>byl </a:t>
            </a:r>
            <a:r>
              <a:rPr lang="cs-CZ" dirty="0" smtClean="0"/>
              <a:t>založen jako </a:t>
            </a:r>
            <a:r>
              <a:rPr lang="cs-CZ" dirty="0"/>
              <a:t>poměrně skromná stavba o jedné </a:t>
            </a:r>
            <a:r>
              <a:rPr lang="cs-CZ" dirty="0" smtClean="0"/>
              <a:t>věži</a:t>
            </a:r>
          </a:p>
          <a:p>
            <a:r>
              <a:rPr lang="cs-CZ" dirty="0"/>
              <a:t>s</a:t>
            </a:r>
            <a:r>
              <a:rPr lang="cs-CZ" dirty="0" smtClean="0"/>
              <a:t>loužil k úschově korunovačních klenotů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780928"/>
            <a:ext cx="4693808" cy="3520356"/>
          </a:xfrm>
        </p:spPr>
      </p:pic>
    </p:spTree>
    <p:extLst>
      <p:ext uri="{BB962C8B-B14F-4D97-AF65-F5344CB8AC3E}">
        <p14:creationId xmlns:p14="http://schemas.microsoft.com/office/powerpoint/2010/main" val="250656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2" name="whoosh.wav"/>
          </p:stSnd>
        </p:sndAc>
      </p:transition>
    </mc:Choice>
    <mc:Fallback xmlns="">
      <p:transition spd="slow">
        <p:blinds dir="vert"/>
        <p:sndAc>
          <p:stSnd>
            <p:snd r:embed="rId4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u="sng" dirty="0"/>
              <a:t>Chrám sv. Víta</a:t>
            </a:r>
          </a:p>
          <a:p>
            <a:r>
              <a:rPr lang="cs-CZ" dirty="0"/>
              <a:t> základní kámen byl položen dne 21. listopadu1344</a:t>
            </a:r>
          </a:p>
          <a:p>
            <a:r>
              <a:rPr lang="cs-CZ" dirty="0"/>
              <a:t>je to trojlodní katedrála s příčnou lodí, triforiem a věncem kaplí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76872"/>
            <a:ext cx="3901599" cy="3556212"/>
          </a:xfrm>
        </p:spPr>
      </p:pic>
    </p:spTree>
    <p:extLst>
      <p:ext uri="{BB962C8B-B14F-4D97-AF65-F5344CB8AC3E}">
        <p14:creationId xmlns:p14="http://schemas.microsoft.com/office/powerpoint/2010/main" val="2874196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2" name="whoosh.wav"/>
          </p:stSnd>
        </p:sndAc>
      </p:transition>
    </mc:Choice>
    <mc:Fallback xmlns="">
      <p:transition spd="slow">
        <p:blinds dir="vert"/>
        <p:sndAc>
          <p:stSnd>
            <p:snd r:embed="rId4" name="whoosh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Berlin Sans FB" panose="020E0602020502020306" pitchFamily="34" charset="0"/>
              </a:rPr>
              <a:t>Manželky Karla </a:t>
            </a:r>
            <a:r>
              <a:rPr lang="cs-CZ" dirty="0" err="1" smtClean="0">
                <a:latin typeface="Berlin Sans FB" panose="020E0602020502020306" pitchFamily="34" charset="0"/>
              </a:rPr>
              <a:t>iv</a:t>
            </a:r>
            <a:r>
              <a:rPr lang="cs-CZ" dirty="0" smtClean="0">
                <a:latin typeface="Berlin Sans FB" panose="020E0602020502020306" pitchFamily="34" charset="0"/>
              </a:rPr>
              <a:t>.</a:t>
            </a:r>
            <a:endParaRPr lang="cs-CZ" dirty="0">
              <a:latin typeface="Berlin Sans FB" panose="020E0602020502020306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cs-CZ" dirty="0" smtClean="0"/>
              <a:t>elkem měl 4 manželky</a:t>
            </a:r>
          </a:p>
          <a:p>
            <a:r>
              <a:rPr lang="cs-CZ" u="sng" dirty="0" smtClean="0"/>
              <a:t>1. Blanka z </a:t>
            </a:r>
            <a:r>
              <a:rPr lang="cs-CZ" u="sng" dirty="0" err="1" smtClean="0"/>
              <a:t>Valois</a:t>
            </a:r>
            <a:endParaRPr lang="cs-CZ" u="sng" dirty="0" smtClean="0"/>
          </a:p>
          <a:p>
            <a:r>
              <a:rPr lang="cs-CZ" dirty="0"/>
              <a:t>pokřtěná Markéta, byla dcerou hraběte Karla z </a:t>
            </a:r>
            <a:r>
              <a:rPr lang="cs-CZ" dirty="0" err="1" smtClean="0"/>
              <a:t>Valois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/>
              <a:t>jeho třetí ženy Mahaut ze </a:t>
            </a:r>
            <a:r>
              <a:rPr lang="cs-CZ" dirty="0" err="1" smtClean="0"/>
              <a:t>Châtillonu</a:t>
            </a:r>
            <a:endParaRPr lang="cs-CZ" dirty="0" smtClean="0"/>
          </a:p>
          <a:p>
            <a:r>
              <a:rPr lang="cs-CZ" dirty="0"/>
              <a:t>byla oddána ještě jako dítě 15. května 1323 v Paříži se svolením papeže Jana </a:t>
            </a:r>
            <a:r>
              <a:rPr lang="cs-CZ" dirty="0" smtClean="0"/>
              <a:t>XXII</a:t>
            </a:r>
          </a:p>
          <a:p>
            <a:r>
              <a:rPr lang="cs-CZ" u="sng" dirty="0" smtClean="0"/>
              <a:t>2.Anna Falcká</a:t>
            </a:r>
          </a:p>
          <a:p>
            <a:r>
              <a:rPr lang="cs-CZ" dirty="0"/>
              <a:t> dcera rýnského falckraběte Rudolfa II. a Anny Korutanské (Tyrolské)</a:t>
            </a:r>
            <a:endParaRPr lang="cs-CZ" u="sng" dirty="0"/>
          </a:p>
        </p:txBody>
      </p:sp>
      <p:sp>
        <p:nvSpPr>
          <p:cNvPr id="4" name="Šipka doleva 3">
            <a:hlinkClick r:id="rId3" action="ppaction://hlinksldjump"/>
          </p:cNvPr>
          <p:cNvSpPr/>
          <p:nvPr/>
        </p:nvSpPr>
        <p:spPr>
          <a:xfrm>
            <a:off x="179512" y="6021288"/>
            <a:ext cx="792088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215" y="908720"/>
            <a:ext cx="1285209" cy="171107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085184"/>
            <a:ext cx="1252728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35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2" name="whoosh.wav"/>
          </p:stSnd>
        </p:sndAc>
      </p:transition>
    </mc:Choice>
    <mc:Fallback xmlns="">
      <p:transition spd="slow">
        <p:blinds dir="vert"/>
        <p:sndAc>
          <p:stSnd>
            <p:snd r:embed="rId6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3. Anna Svídnická</a:t>
            </a:r>
          </a:p>
          <a:p>
            <a:r>
              <a:rPr lang="cs-CZ" dirty="0"/>
              <a:t>Anna byla jedinou dcerou svídnického knížete Jindřicha II. Svídnického, který zemřel, když byly Anně čtyři roky, a uherské </a:t>
            </a:r>
            <a:r>
              <a:rPr lang="cs-CZ" dirty="0" smtClean="0"/>
              <a:t>princezny Kateřiny</a:t>
            </a:r>
            <a:endParaRPr lang="cs-CZ" dirty="0"/>
          </a:p>
          <a:p>
            <a:r>
              <a:rPr lang="cs-CZ" u="sng" dirty="0" smtClean="0"/>
              <a:t>4. Kateřina Pomořanská</a:t>
            </a:r>
          </a:p>
          <a:p>
            <a:r>
              <a:rPr lang="cs-CZ" dirty="0"/>
              <a:t>Byla dcerou pomořanského vévody </a:t>
            </a:r>
            <a:r>
              <a:rPr lang="cs-CZ" dirty="0" err="1"/>
              <a:t>Bogislava</a:t>
            </a:r>
            <a:r>
              <a:rPr lang="cs-CZ" dirty="0"/>
              <a:t> V. a Alžběty, dcery polského krále </a:t>
            </a:r>
            <a:r>
              <a:rPr lang="cs-CZ" u="sng" dirty="0"/>
              <a:t>Kazimíra III. Velikého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960120"/>
            <a:ext cx="1289304" cy="164592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5013176"/>
            <a:ext cx="1379785" cy="175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97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2" name="whoosh.wav"/>
          </p:stSnd>
        </p:sndAc>
      </p:transition>
    </mc:Choice>
    <mc:Fallback xmlns="">
      <p:transition spd="slow">
        <p:blinds dir="vert"/>
        <p:sndAc>
          <p:stSnd>
            <p:snd r:embed="rId5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Berlin Sans FB" panose="020E0602020502020306" pitchFamily="34" charset="0"/>
              </a:rPr>
              <a:t>zdroje</a:t>
            </a:r>
            <a:endParaRPr lang="cs-CZ" dirty="0">
              <a:latin typeface="Berlin Sans FB" panose="020E0602020502020306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cs.wikipedia.org/wiki/Hlavn%C3%AD_strana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www.google.cz/webhp?hl=cs</a:t>
            </a:r>
            <a:endParaRPr lang="cs-CZ" dirty="0" smtClean="0"/>
          </a:p>
          <a:p>
            <a:r>
              <a:rPr lang="cs-CZ" dirty="0">
                <a:hlinkClick r:id="rId5"/>
              </a:rPr>
              <a:t>http://dejiny.ceskatelevize.cz/208552116230037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645024"/>
            <a:ext cx="34290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73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2" name="whoosh.wav"/>
          </p:stSnd>
        </p:sndAc>
      </p:transition>
    </mc:Choice>
    <mc:Fallback xmlns="">
      <p:transition spd="slow">
        <p:blinds dir="vert"/>
        <p:sndAc>
          <p:stSnd>
            <p:snd r:embed="rId7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133</TotalTime>
  <Words>156</Words>
  <Application>Microsoft Office PowerPoint</Application>
  <PresentationFormat>Předvádění na obrazovce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Lékárna</vt:lpstr>
      <vt:lpstr>Život Karla IV.</vt:lpstr>
      <vt:lpstr>Obsah</vt:lpstr>
      <vt:lpstr>Dětství Karla IV.</vt:lpstr>
      <vt:lpstr>Stavitel</vt:lpstr>
      <vt:lpstr>Prezentace aplikace PowerPoint</vt:lpstr>
      <vt:lpstr>Prezentace aplikace PowerPoint</vt:lpstr>
      <vt:lpstr>Manželky Karla iv.</vt:lpstr>
      <vt:lpstr>Prezentace aplikace PowerPoint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Karla IV.</dc:title>
  <dc:creator>Ucitel</dc:creator>
  <cp:lastModifiedBy>Ucitel</cp:lastModifiedBy>
  <cp:revision>16</cp:revision>
  <dcterms:created xsi:type="dcterms:W3CDTF">2016-05-13T08:04:38Z</dcterms:created>
  <dcterms:modified xsi:type="dcterms:W3CDTF">2016-05-13T10:27:10Z</dcterms:modified>
</cp:coreProperties>
</file>