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2" r:id="rId6"/>
    <p:sldId id="260" r:id="rId7"/>
    <p:sldId id="261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D7A52-94D6-465A-9F92-3157B5F5BE7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23ED8-990A-4B72-8E30-3418E3A592E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y-jazyk.cz/citanka/jan-neruda/romance-o-karlu-iv-balady-a-romanc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cs-CZ" dirty="0" smtClean="0"/>
              <a:t>Karel IV.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2852936"/>
            <a:ext cx="6544816" cy="31683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Karel IV. je nejvýznamnější panovník ze 14. století ,ale co když se na  </a:t>
            </a:r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arla IV. podíváme z jiného pohledu ???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4339" name="Picture 3" descr="C:\Users\ucitel\AppData\Local\Microsoft\Windows\Temporary Internet Files\Content.IE5\UV1SP2DB\Charles_IV-John_Ocko_votive_picture-fragment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88640"/>
            <a:ext cx="2016224" cy="26642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cesky</a:t>
            </a:r>
            <a:r>
              <a:rPr lang="cs-CZ" dirty="0" smtClean="0">
                <a:hlinkClick r:id="rId2"/>
              </a:rPr>
              <a:t>-jazyk.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citanka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jan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neruda</a:t>
            </a:r>
            <a:r>
              <a:rPr lang="cs-CZ" dirty="0" smtClean="0">
                <a:hlinkClick r:id="rId2"/>
              </a:rPr>
              <a:t>/romance-o-</a:t>
            </a:r>
            <a:r>
              <a:rPr lang="cs-CZ" dirty="0" err="1" smtClean="0">
                <a:hlinkClick r:id="rId2"/>
              </a:rPr>
              <a:t>karlu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iv</a:t>
            </a:r>
            <a:r>
              <a:rPr lang="cs-CZ" dirty="0" smtClean="0">
                <a:hlinkClick r:id="rId2"/>
              </a:rPr>
              <a:t>-balady-a-romance.</a:t>
            </a:r>
            <a:r>
              <a:rPr lang="cs-CZ" dirty="0" err="1" smtClean="0">
                <a:hlinkClick r:id="rId2"/>
              </a:rPr>
              <a:t>html</a:t>
            </a:r>
            <a:endParaRPr lang="cs-CZ" dirty="0" smtClean="0"/>
          </a:p>
          <a:p>
            <a:r>
              <a:rPr lang="cs-CZ" dirty="0" smtClean="0"/>
              <a:t>https://cs.wikipedia.org/wiki/Karel_IV.#Literatura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PŘÍCHOD KARLA IV. DO ČZ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5100" dirty="0" smtClean="0"/>
              <a:t>Karlovi se v ČZ moc nelíbilo ,ale později si zvykl na českou zemi .</a:t>
            </a:r>
          </a:p>
          <a:p>
            <a:r>
              <a:rPr lang="cs-CZ" sz="5100" dirty="0" smtClean="0"/>
              <a:t>Vypovídá o tom</a:t>
            </a:r>
            <a:r>
              <a:rPr lang="cs-CZ" sz="5100" dirty="0"/>
              <a:t> </a:t>
            </a:r>
            <a:r>
              <a:rPr lang="cs-CZ" sz="5100" dirty="0" smtClean="0"/>
              <a:t>romance o Karlu IV.</a:t>
            </a:r>
          </a:p>
          <a:p>
            <a:r>
              <a:rPr lang="cs-CZ" sz="5100" dirty="0" smtClean="0"/>
              <a:t>„Nu vidíš</a:t>
            </a:r>
            <a:r>
              <a:rPr lang="cs-CZ" sz="5100" dirty="0"/>
              <a:t>, králi: tak náš lid!</a:t>
            </a:r>
            <a:r>
              <a:rPr lang="cs-CZ" sz="5100" dirty="0" smtClean="0"/>
              <a:t/>
            </a:r>
            <a:br>
              <a:rPr lang="cs-CZ" sz="5100" dirty="0" smtClean="0"/>
            </a:br>
            <a:r>
              <a:rPr lang="cs-CZ" sz="5100" dirty="0"/>
              <a:t>Má duši zvláštní - trochu drsná zdá se -</a:t>
            </a:r>
            <a:r>
              <a:rPr lang="cs-CZ" sz="5100" dirty="0" smtClean="0"/>
              <a:t/>
            </a:r>
            <a:br>
              <a:rPr lang="cs-CZ" sz="5100" dirty="0" smtClean="0"/>
            </a:br>
            <a:r>
              <a:rPr lang="cs-CZ" sz="5100" dirty="0"/>
              <a:t>však květe po svém, v osobité </a:t>
            </a:r>
            <a:r>
              <a:rPr lang="cs-CZ" sz="5100" u="sng" dirty="0"/>
              <a:t>kráse</a:t>
            </a:r>
            <a:r>
              <a:rPr lang="cs-CZ" sz="5100" dirty="0"/>
              <a:t> -"</a:t>
            </a:r>
            <a:r>
              <a:rPr lang="cs-CZ" sz="5100" dirty="0" smtClean="0"/>
              <a:t/>
            </a:r>
            <a:br>
              <a:rPr lang="cs-CZ" sz="5100" dirty="0" smtClean="0"/>
            </a:br>
            <a:r>
              <a:rPr lang="cs-CZ" sz="5100" dirty="0"/>
              <a:t>teď přerušil svůj náhle klid</a:t>
            </a:r>
            <a:r>
              <a:rPr lang="cs-CZ" sz="5100" dirty="0" smtClean="0"/>
              <a:t/>
            </a:r>
            <a:br>
              <a:rPr lang="cs-CZ" sz="5100" dirty="0" smtClean="0"/>
            </a:br>
            <a:r>
              <a:rPr lang="cs-CZ" sz="5100" dirty="0"/>
              <a:t>hned rozveselen </a:t>
            </a:r>
            <a:r>
              <a:rPr lang="cs-CZ" sz="5100" dirty="0" err="1"/>
              <a:t>Vilhartice</a:t>
            </a:r>
            <a:r>
              <a:rPr lang="cs-CZ" sz="5100" dirty="0"/>
              <a:t> -</a:t>
            </a:r>
            <a:r>
              <a:rPr lang="cs-CZ" sz="5100" dirty="0" smtClean="0"/>
              <a:t/>
            </a:r>
            <a:br>
              <a:rPr lang="cs-CZ" sz="5100" dirty="0" smtClean="0"/>
            </a:br>
            <a:r>
              <a:rPr lang="cs-CZ" sz="5100" dirty="0"/>
              <a:t>"ach přibliž k tomu lidu hled</a:t>
            </a:r>
            <a:r>
              <a:rPr lang="cs-CZ" sz="5100" dirty="0" smtClean="0"/>
              <a:t/>
            </a:r>
            <a:br>
              <a:rPr lang="cs-CZ" sz="5100" dirty="0" smtClean="0"/>
            </a:br>
            <a:r>
              <a:rPr lang="cs-CZ" sz="5100" dirty="0"/>
              <a:t>a přitiskneš svůj k němu ret</a:t>
            </a:r>
            <a:r>
              <a:rPr lang="cs-CZ" sz="5100" dirty="0" smtClean="0"/>
              <a:t/>
            </a:r>
            <a:br>
              <a:rPr lang="cs-CZ" sz="5100" dirty="0" smtClean="0"/>
            </a:br>
            <a:r>
              <a:rPr lang="cs-CZ" sz="5100" dirty="0"/>
              <a:t>a neodtrhneš více</a:t>
            </a:r>
            <a:r>
              <a:rPr lang="cs-CZ" sz="5100" dirty="0" smtClean="0"/>
              <a:t>!„</a:t>
            </a:r>
          </a:p>
          <a:p>
            <a:r>
              <a:rPr lang="cs-CZ" sz="5100" dirty="0" smtClean="0"/>
              <a:t>(úryvek,romance o Karlu IV.,Jan </a:t>
            </a:r>
            <a:r>
              <a:rPr lang="cs-CZ" sz="5100" dirty="0"/>
              <a:t>N</a:t>
            </a:r>
            <a:r>
              <a:rPr lang="cs-CZ" sz="5100" dirty="0" smtClean="0"/>
              <a:t>eruda)</a:t>
            </a:r>
            <a:r>
              <a:rPr lang="cs-CZ" sz="5100" dirty="0"/>
              <a:t/>
            </a:r>
            <a:br>
              <a:rPr lang="cs-CZ" sz="51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ŽIDÉ V DOBÁCH KARLA IV.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Židi byli utlačováni už v dobách Karla IV. . Roku 1349  zastavil Karel IV. židy za určitý finanční obnos představeným města . </a:t>
            </a:r>
          </a:p>
          <a:p>
            <a:pPr>
              <a:buNone/>
            </a:pPr>
            <a:r>
              <a:rPr lang="cs-CZ" sz="2800" dirty="0" smtClean="0"/>
              <a:t>Poté co si přišli občané pro svůj majetek (židy,domy) si raději židé zapálili své domy a sebe uvnitř .</a:t>
            </a:r>
          </a:p>
          <a:p>
            <a:pPr>
              <a:buNone/>
            </a:pPr>
            <a:r>
              <a:rPr lang="cs-CZ" sz="2800" dirty="0" smtClean="0"/>
              <a:t>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Toho roku věnoval Karel IV. v Norimberku markraběti Ludvíku Braniborském „</a:t>
            </a:r>
            <a:r>
              <a:rPr lang="cs-CZ" i="1" dirty="0" smtClean="0"/>
              <a:t>tři domy nejlepších Židů… brzy po tom, co budou pobiti</a:t>
            </a:r>
            <a:r>
              <a:rPr lang="cs-CZ" dirty="0" smtClean="0"/>
              <a:t>“.</a:t>
            </a:r>
          </a:p>
          <a:p>
            <a:pPr>
              <a:buNone/>
            </a:pPr>
            <a:r>
              <a:rPr lang="cs-CZ" dirty="0" smtClean="0"/>
              <a:t>Karel IV. nehodlal trestat zavraždění židů 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49" name="Picture 1" descr="C:\Users\ucitel\AppData\Local\Microsoft\Windows\Temporary Internet Files\Content.IE5\GWB3UH9C\220px-Szapir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717032"/>
            <a:ext cx="1872208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Manželky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Karel IV. Měl 4 manželky :</a:t>
            </a:r>
          </a:p>
          <a:p>
            <a:pPr>
              <a:buNone/>
            </a:pPr>
            <a:r>
              <a:rPr lang="cs-CZ" dirty="0" smtClean="0"/>
              <a:t>Alžběta pomořanská </a:t>
            </a:r>
          </a:p>
          <a:p>
            <a:pPr>
              <a:buNone/>
            </a:pPr>
            <a:r>
              <a:rPr lang="cs-CZ" dirty="0" smtClean="0"/>
              <a:t>Anna falcká </a:t>
            </a:r>
          </a:p>
          <a:p>
            <a:pPr>
              <a:buNone/>
            </a:pPr>
            <a:r>
              <a:rPr lang="cs-CZ" dirty="0" smtClean="0"/>
              <a:t>Anna Svidnická </a:t>
            </a:r>
          </a:p>
          <a:p>
            <a:pPr>
              <a:buNone/>
            </a:pPr>
            <a:r>
              <a:rPr lang="cs-CZ" dirty="0" smtClean="0"/>
              <a:t>Blanka z </a:t>
            </a:r>
            <a:r>
              <a:rPr lang="cs-CZ" dirty="0"/>
              <a:t>V</a:t>
            </a:r>
            <a:r>
              <a:rPr lang="cs-CZ" dirty="0" smtClean="0"/>
              <a:t>alois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Karel IV. Je proslulý známými stavbami patři mezi ně :</a:t>
            </a:r>
          </a:p>
          <a:p>
            <a:r>
              <a:rPr lang="cs-CZ" dirty="0" smtClean="0"/>
              <a:t>Karlův most –do směsi se údajně měly přidávat vajíčka a také zvláštní věc je ,že </a:t>
            </a:r>
            <a:r>
              <a:rPr lang="cs-CZ" dirty="0"/>
              <a:t>K</a:t>
            </a:r>
            <a:r>
              <a:rPr lang="cs-CZ" dirty="0" smtClean="0"/>
              <a:t>arel IV. Položil základní kámen  </a:t>
            </a:r>
            <a:r>
              <a:rPr lang="cs-CZ" dirty="0"/>
              <a:t> </a:t>
            </a:r>
            <a:r>
              <a:rPr lang="cs-CZ" dirty="0" smtClean="0"/>
              <a:t>9. července</a:t>
            </a:r>
            <a:r>
              <a:rPr lang="cs-CZ" dirty="0"/>
              <a:t> 1357, v 5 hodin a 31 minut.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/>
          <a:lstStyle/>
          <a:p>
            <a:r>
              <a:rPr lang="cs-CZ" dirty="0" smtClean="0"/>
              <a:t>Karlova univerzita (1347)</a:t>
            </a:r>
          </a:p>
          <a:p>
            <a:r>
              <a:rPr lang="cs-CZ" dirty="0" smtClean="0"/>
              <a:t> Karlštejn(1348)</a:t>
            </a:r>
          </a:p>
          <a:p>
            <a:r>
              <a:rPr lang="cs-CZ" dirty="0" smtClean="0"/>
              <a:t>Nové Město pražské (1348)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Smrt </a:t>
            </a:r>
            <a:r>
              <a:rPr lang="cs-CZ" dirty="0"/>
              <a:t>K</a:t>
            </a:r>
            <a:r>
              <a:rPr lang="cs-CZ" dirty="0" smtClean="0"/>
              <a:t>arla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 smrtí </a:t>
            </a:r>
            <a:r>
              <a:rPr lang="cs-CZ" dirty="0"/>
              <a:t>K</a:t>
            </a:r>
            <a:r>
              <a:rPr lang="cs-CZ" dirty="0" smtClean="0"/>
              <a:t>arla IV. Se odehrálo to čeho se obával vládli dva papežové najednou , </a:t>
            </a:r>
            <a:r>
              <a:rPr lang="cs-CZ" dirty="0" err="1" smtClean="0"/>
              <a:t>aleuž</a:t>
            </a:r>
            <a:r>
              <a:rPr lang="cs-CZ" dirty="0" smtClean="0"/>
              <a:t> nestihl tomu nestihl zabránit …</a:t>
            </a:r>
          </a:p>
          <a:p>
            <a:r>
              <a:rPr lang="cs-CZ" dirty="0" smtClean="0"/>
              <a:t>Poprvé byl nazván otcem vlasti na pohřbu jeho přítelem (Vojtěch Jankův z Ježova).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Erb</a:t>
            </a:r>
            <a:endParaRPr lang="cs-CZ" dirty="0"/>
          </a:p>
        </p:txBody>
      </p:sp>
      <p:pic>
        <p:nvPicPr>
          <p:cNvPr id="4" name="Zástupný symbol pro obsah 3" descr="erb-barbora-vecerkov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96752"/>
            <a:ext cx="9144000" cy="396044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240</Words>
  <Application>Microsoft Office PowerPoint</Application>
  <PresentationFormat>Předvádění na obrazovce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Karel IV.</vt:lpstr>
      <vt:lpstr>PŘÍCHOD KARLA IV. DO ČZ</vt:lpstr>
      <vt:lpstr>ŽIDÉ V DOBÁCH KARLA IV. </vt:lpstr>
      <vt:lpstr>Snímek 4</vt:lpstr>
      <vt:lpstr>Manželky </vt:lpstr>
      <vt:lpstr>STAVBY </vt:lpstr>
      <vt:lpstr>Snímek 7</vt:lpstr>
      <vt:lpstr>Smrt Karla IV.</vt:lpstr>
      <vt:lpstr>Erb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13</cp:revision>
  <dcterms:created xsi:type="dcterms:W3CDTF">2016-05-13T06:16:41Z</dcterms:created>
  <dcterms:modified xsi:type="dcterms:W3CDTF">2016-05-13T08:49:04Z</dcterms:modified>
</cp:coreProperties>
</file>