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10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80995" autoAdjust="0"/>
  </p:normalViewPr>
  <p:slideViewPr>
    <p:cSldViewPr>
      <p:cViewPr varScale="1">
        <p:scale>
          <a:sx n="59" d="100"/>
          <a:sy n="59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276F-9263-4FD7-9B77-07F443BB3F5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8552-9B6A-4154-A1E6-CA2CF2AD46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276F-9263-4FD7-9B77-07F443BB3F5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8552-9B6A-4154-A1E6-CA2CF2AD46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276F-9263-4FD7-9B77-07F443BB3F5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8552-9B6A-4154-A1E6-CA2CF2AD46DA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276F-9263-4FD7-9B77-07F443BB3F5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8552-9B6A-4154-A1E6-CA2CF2AD46D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276F-9263-4FD7-9B77-07F443BB3F5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8552-9B6A-4154-A1E6-CA2CF2AD46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276F-9263-4FD7-9B77-07F443BB3F5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8552-9B6A-4154-A1E6-CA2CF2AD46D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276F-9263-4FD7-9B77-07F443BB3F5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8552-9B6A-4154-A1E6-CA2CF2AD46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276F-9263-4FD7-9B77-07F443BB3F5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8552-9B6A-4154-A1E6-CA2CF2AD46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276F-9263-4FD7-9B77-07F443BB3F5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8552-9B6A-4154-A1E6-CA2CF2AD46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276F-9263-4FD7-9B77-07F443BB3F5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8552-9B6A-4154-A1E6-CA2CF2AD46DA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276F-9263-4FD7-9B77-07F443BB3F5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8552-9B6A-4154-A1E6-CA2CF2AD46D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BA1276F-9263-4FD7-9B77-07F443BB3F5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2AC8552-9B6A-4154-A1E6-CA2CF2AD46D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72400" cy="1512167"/>
          </a:xfrm>
        </p:spPr>
        <p:txBody>
          <a:bodyPr/>
          <a:lstStyle/>
          <a:p>
            <a:r>
              <a:rPr lang="cs-C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Čím chci být ,až vyrostu</a:t>
            </a:r>
            <a:r>
              <a:rPr lang="cs-CZ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cs-CZ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5291638" cy="112968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850442"/>
            <a:ext cx="4467502" cy="26559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1387">
            <a:off x="7092281" y="476671"/>
            <a:ext cx="1648416" cy="15836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18232">
            <a:off x="395536" y="675300"/>
            <a:ext cx="2592288" cy="12325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79691">
            <a:off x="7073936" y="4897720"/>
            <a:ext cx="1645496" cy="10950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32449">
            <a:off x="496954" y="3685122"/>
            <a:ext cx="1360417" cy="15893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171870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38" y="2869749"/>
            <a:ext cx="7408862" cy="3061603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FF0000"/>
                </a:solidFill>
              </a:rPr>
              <a:t>Piktogram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29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Až vyrostu chtěla bych se stát </a:t>
            </a:r>
            <a:endParaRPr lang="cs-CZ" dirty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 DOKTORKOU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Chtěla bych pracovat v oboru </a:t>
            </a:r>
          </a:p>
          <a:p>
            <a:pPr marL="0" indent="0">
              <a:buNone/>
            </a:pP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       </a:t>
            </a:r>
            <a:r>
              <a:rPr lang="cs-CZ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PEDIATRIE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cs-CZ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protože bych se chtěla starat o male děti</a:t>
            </a:r>
          </a:p>
          <a:p>
            <a:pPr marL="0" indent="0">
              <a:buNone/>
            </a:pP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71055"/>
            <a:ext cx="8229600" cy="1252728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Má volba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034774"/>
            <a:ext cx="1512168" cy="1512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8" t="6868" r="8788" b="13738"/>
          <a:stretch/>
        </p:blipFill>
        <p:spPr>
          <a:xfrm>
            <a:off x="7020272" y="4149079"/>
            <a:ext cx="1658915" cy="17668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54224"/>
            <a:ext cx="922621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8001070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5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420888"/>
            <a:ext cx="4780053" cy="370527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Comic Sans MS" panose="030F0702030302020204" pitchFamily="66" charset="0"/>
              </a:rPr>
              <a:t>Rozhodla jsem se pro toto povolání, protože bych jednou chtěla léčit malé děti, když budou nemocné</a:t>
            </a:r>
            <a:r>
              <a:rPr lang="cs-CZ" dirty="0" smtClean="0"/>
              <a:t>.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latin typeface="Comic Sans MS" panose="030F0702030302020204" pitchFamily="66" charset="0"/>
              </a:rPr>
              <a:t>A také bych chtěla </a:t>
            </a:r>
            <a:r>
              <a:rPr lang="cs-CZ" dirty="0" err="1" smtClean="0">
                <a:latin typeface="Comic Sans MS" panose="030F0702030302020204" pitchFamily="66" charset="0"/>
              </a:rPr>
              <a:t>zachranovat</a:t>
            </a:r>
            <a:r>
              <a:rPr lang="cs-CZ" dirty="0" smtClean="0">
                <a:latin typeface="Comic Sans MS" panose="030F0702030302020204" pitchFamily="66" charset="0"/>
              </a:rPr>
              <a:t> lidské životy. Práce doktorů mi přijde strašně moc důležitá !!!</a:t>
            </a:r>
          </a:p>
          <a:p>
            <a:endParaRPr lang="cs-CZ" dirty="0">
              <a:latin typeface="Comic Sans MS" panose="030F0702030302020204" pitchFamily="66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Proč jsem se tak rozhodla</a:t>
            </a:r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3522383"/>
            <a:ext cx="1584176" cy="10541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852936"/>
            <a:ext cx="2928325" cy="2080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5022109"/>
            <a:ext cx="1584176" cy="15219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256907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59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81" tmFilter="0, 0; 0.125,0.2665; 0.25,0.4; 0.375,0.465; 0.5,0.5;  0.625,0.535; 0.75,0.6; 0.875,0.7335; 1,1">
                                          <p:stCondLst>
                                            <p:cond delay="58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90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44" tmFilter="0, 0; 0.125,0.2665; 0.25,0.4; 0.375,0.465; 0.5,0.5;  0.625,0.535; 0.75,0.6; 0.875,0.7335; 1,1">
                                          <p:stCondLst>
                                            <p:cond delay="14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3">
                                          <p:stCondLst>
                                            <p:cond delay="5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45" decel="50000">
                                          <p:stCondLst>
                                            <p:cond delay="59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3">
                                          <p:stCondLst>
                                            <p:cond delay="114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45" decel="50000">
                                          <p:stCondLst>
                                            <p:cond delay="117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3">
                                          <p:stCondLst>
                                            <p:cond delay="143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45" decel="50000">
                                          <p:stCondLst>
                                            <p:cond delay="145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3">
                                          <p:stCondLst>
                                            <p:cond delay="158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45" decel="50000">
                                          <p:stCondLst>
                                            <p:cond delay="160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6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Já si myslím že práce, pro kterou se rozhodnu by mě měla hlavně </a:t>
            </a:r>
            <a:r>
              <a:rPr lang="cs-CZ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BAVIT !!!</a:t>
            </a: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Každý doktor by měl být ochotný, měl by chtít </a:t>
            </a:r>
          </a:p>
          <a:p>
            <a:pPr marL="0" indent="0">
              <a:buNone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  pomáhat lidem, a také by měl být velmi        </a:t>
            </a:r>
          </a:p>
          <a:p>
            <a:pPr marL="0" indent="0">
              <a:buNone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  chytrý. Hlavně by se neměli bát krve.</a:t>
            </a:r>
          </a:p>
          <a:p>
            <a:pPr marL="0" indent="0">
              <a:buNone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cs-CZ" dirty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Jaký by měl být doktor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Veselý obličej 3"/>
          <p:cNvSpPr/>
          <p:nvPr/>
        </p:nvSpPr>
        <p:spPr>
          <a:xfrm>
            <a:off x="6588224" y="4329100"/>
            <a:ext cx="576064" cy="504056"/>
          </a:xfrm>
          <a:prstGeom prst="smileyFac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25" y="404664"/>
            <a:ext cx="899599" cy="11233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206274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omic Sans MS" panose="030F0702030302020204" pitchFamily="66" charset="0"/>
              </a:rPr>
              <a:t>Jsem ochotná pomoct druhým když to ode mě potřebují.</a:t>
            </a:r>
          </a:p>
          <a:p>
            <a:r>
              <a:rPr lang="cs-CZ" dirty="0" smtClean="0">
                <a:latin typeface="Comic Sans MS" panose="030F0702030302020204" pitchFamily="66" charset="0"/>
              </a:rPr>
              <a:t>Vím že by mě tato práce určitě bavila .</a:t>
            </a:r>
          </a:p>
          <a:p>
            <a:endParaRPr lang="cs-CZ" dirty="0" smtClean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Jaká jsem já 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58" b="13039"/>
          <a:stretch/>
        </p:blipFill>
        <p:spPr>
          <a:xfrm>
            <a:off x="5508104" y="4293096"/>
            <a:ext cx="2182868" cy="211098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277027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896946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564904"/>
            <a:ext cx="7408333" cy="3561259"/>
          </a:xfrm>
        </p:spPr>
        <p:txBody>
          <a:bodyPr/>
          <a:lstStyle/>
          <a:p>
            <a:r>
              <a:rPr lang="cs-CZ" dirty="0" smtClean="0">
                <a:latin typeface="Comic Sans MS" panose="030F0702030302020204" pitchFamily="66" charset="0"/>
              </a:rPr>
              <a:t>Práce mi přinese hodně nových zkušeností.</a:t>
            </a:r>
          </a:p>
          <a:p>
            <a:r>
              <a:rPr lang="cs-CZ" dirty="0" smtClean="0">
                <a:latin typeface="Comic Sans MS" panose="030F0702030302020204" pitchFamily="66" charset="0"/>
              </a:rPr>
              <a:t>Hodně peněz.</a:t>
            </a:r>
          </a:p>
          <a:p>
            <a:r>
              <a:rPr lang="cs-CZ" dirty="0" smtClean="0">
                <a:latin typeface="Comic Sans MS" panose="030F0702030302020204" pitchFamily="66" charset="0"/>
              </a:rPr>
              <a:t>Ale také by mi měla přinášet radost, pokut si vyberu povolání, které mě opravdu baví.</a:t>
            </a:r>
          </a:p>
          <a:p>
            <a:endParaRPr lang="cs-CZ" dirty="0" smtClean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Co mi práce přinese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Veselý obličej 3"/>
          <p:cNvSpPr/>
          <p:nvPr/>
        </p:nvSpPr>
        <p:spPr>
          <a:xfrm>
            <a:off x="7284373" y="764704"/>
            <a:ext cx="792088" cy="720080"/>
          </a:xfrm>
          <a:prstGeom prst="smileyFac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25069">
            <a:off x="1446834" y="4840908"/>
            <a:ext cx="1209821" cy="151077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373" y="3336970"/>
            <a:ext cx="1379984" cy="13799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671084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omic Sans MS" panose="030F0702030302020204" pitchFamily="66" charset="0"/>
              </a:rPr>
              <a:t>Když bych se chtěla stát doktorkou, tak bych se musela hodně učit. A kvůli tomu bych musela obětovat spoustu svého volného času. Doktoři musí také trávit spoustu svého času v času v práci.</a:t>
            </a:r>
          </a:p>
          <a:p>
            <a:endParaRPr lang="cs-CZ" dirty="0" smtClean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Co pro tuto práci musím udělat</a:t>
            </a:r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725144"/>
            <a:ext cx="2880320" cy="19167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227403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7584" y="2719501"/>
            <a:ext cx="7408333" cy="3450696"/>
          </a:xfrm>
        </p:spPr>
        <p:txBody>
          <a:bodyPr/>
          <a:lstStyle/>
          <a:p>
            <a:r>
              <a:rPr lang="cs-CZ" dirty="0" smtClean="0">
                <a:latin typeface="Comic Sans MS" panose="030F0702030302020204" pitchFamily="66" charset="0"/>
              </a:rPr>
              <a:t>Mojí rodiče mě nechávají  výběr mého povolání na mě.</a:t>
            </a:r>
          </a:p>
          <a:p>
            <a:pPr marL="0" indent="0">
              <a:buNone/>
            </a:pPr>
            <a:r>
              <a:rPr lang="cs-CZ" dirty="0" smtClean="0">
                <a:latin typeface="Comic Sans MS" panose="030F0702030302020204" pitchFamily="66" charset="0"/>
              </a:rPr>
              <a:t>Do ničeho mě nenutí a nic mi nezakazují. Chtějí jen         aby mě má práce bavila, a aby mě dokázala uživit.</a:t>
            </a:r>
            <a:endParaRPr lang="cs-CZ" dirty="0">
              <a:latin typeface="Comic Sans MS" panose="030F0702030302020204" pitchFamily="66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52728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Vliv moji rodina</a:t>
            </a:r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444849"/>
            <a:ext cx="2181225" cy="2095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621061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59" y="4839704"/>
            <a:ext cx="2863805" cy="1361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578005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omic Sans MS" panose="030F0702030302020204" pitchFamily="66" charset="0"/>
              </a:rPr>
              <a:t>Chtěla bych mít svoji vlastní ordinaci. Ve které bych léčila nemocné </a:t>
            </a:r>
            <a:r>
              <a:rPr lang="cs-CZ" dirty="0" err="1" smtClean="0">
                <a:latin typeface="Comic Sans MS" panose="030F0702030302020204" pitchFamily="66" charset="0"/>
              </a:rPr>
              <a:t>předepisovla</a:t>
            </a:r>
            <a:r>
              <a:rPr lang="cs-CZ" dirty="0" smtClean="0">
                <a:latin typeface="Comic Sans MS" panose="030F0702030302020204" pitchFamily="66" charset="0"/>
              </a:rPr>
              <a:t> bych jim léky atd.</a:t>
            </a:r>
          </a:p>
          <a:p>
            <a:pPr marL="0" indent="0">
              <a:buNone/>
            </a:pPr>
            <a:endParaRPr lang="cs-CZ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                                                                     </a:t>
            </a:r>
            <a:r>
              <a:rPr lang="cs-CZ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moje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</a:rPr>
              <a:t>                                                                          </a:t>
            </a:r>
            <a:r>
              <a:rPr lang="cs-CZ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ordinace</a:t>
            </a:r>
            <a:endParaRPr lang="cs-CZ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Jak si moji práci představuji</a:t>
            </a:r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3933056"/>
            <a:ext cx="3083835" cy="2312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8" name="Přímá spojnice se šipkou 7"/>
          <p:cNvCxnSpPr/>
          <p:nvPr/>
        </p:nvCxnSpPr>
        <p:spPr>
          <a:xfrm flipH="1">
            <a:off x="4572000" y="4653136"/>
            <a:ext cx="1152128" cy="6523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85244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161</TotalTime>
  <Words>286</Words>
  <Application>Microsoft Office PowerPoint</Application>
  <PresentationFormat>Předvádění na obrazovce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Vlnění</vt:lpstr>
      <vt:lpstr>Čím chci být ,až vyrostu </vt:lpstr>
      <vt:lpstr>Má volba</vt:lpstr>
      <vt:lpstr>Proč jsem se tak rozhodla</vt:lpstr>
      <vt:lpstr>Jaký by měl být doktor</vt:lpstr>
      <vt:lpstr>Jaká jsem já </vt:lpstr>
      <vt:lpstr>Co mi práce přinese</vt:lpstr>
      <vt:lpstr>Co pro tuto práci musím udělat</vt:lpstr>
      <vt:lpstr>Vliv moji rodina</vt:lpstr>
      <vt:lpstr>Jak si moji práci představuji</vt:lpstr>
      <vt:lpstr>Piktogram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Ucitel</cp:lastModifiedBy>
  <cp:revision>14</cp:revision>
  <dcterms:created xsi:type="dcterms:W3CDTF">2017-05-12T06:01:44Z</dcterms:created>
  <dcterms:modified xsi:type="dcterms:W3CDTF">2017-05-12T08:43:00Z</dcterms:modified>
</cp:coreProperties>
</file>