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80995" autoAdjust="0"/>
  </p:normalViewPr>
  <p:slideViewPr>
    <p:cSldViewPr>
      <p:cViewPr varScale="1">
        <p:scale>
          <a:sx n="59" d="100"/>
          <a:sy n="59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BA1276F-9263-4FD7-9B77-07F443BB3F5D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AC8552-9B6A-4154-A1E6-CA2CF2AD46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512167"/>
          </a:xfrm>
        </p:spPr>
        <p:txBody>
          <a:bodyPr/>
          <a:lstStyle/>
          <a:p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Čím chci být ,až vyrostu</a:t>
            </a:r>
            <a:r>
              <a:rPr lang="cs-CZ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cs-CZ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5291638" cy="112968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850442"/>
            <a:ext cx="4467502" cy="2655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1387">
            <a:off x="7092281" y="476671"/>
            <a:ext cx="1648416" cy="1583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8232">
            <a:off x="395536" y="675300"/>
            <a:ext cx="2592288" cy="1232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9691">
            <a:off x="7073936" y="4897720"/>
            <a:ext cx="1645496" cy="1095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2449">
            <a:off x="496954" y="3685122"/>
            <a:ext cx="1360417" cy="1589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7187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869749"/>
            <a:ext cx="7408862" cy="306160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Piktogram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Až vyrostu chtěla bych se stát 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DOKTORKOU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Chtěla bych pracovat v oboru </a:t>
            </a:r>
          </a:p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      </a:t>
            </a:r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PEDIATRIE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protože bych se chtěla starat o male děti</a:t>
            </a:r>
          </a:p>
          <a:p>
            <a:pPr marL="0" indent="0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1055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Má volba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34774"/>
            <a:ext cx="1512168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8" t="6868" r="8788" b="13738"/>
          <a:stretch/>
        </p:blipFill>
        <p:spPr>
          <a:xfrm>
            <a:off x="7020272" y="4149079"/>
            <a:ext cx="1658915" cy="1766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54224"/>
            <a:ext cx="922621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00107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20888"/>
            <a:ext cx="4780053" cy="37052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omic Sans MS" panose="030F0702030302020204" pitchFamily="66" charset="0"/>
              </a:rPr>
              <a:t>Rozhodla jsem se pro toto povolání, protože bych jednou chtěla léčit malé děti, když budou nemocné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latin typeface="Comic Sans MS" panose="030F0702030302020204" pitchFamily="66" charset="0"/>
              </a:rPr>
              <a:t>A také bych chtěla </a:t>
            </a:r>
            <a:r>
              <a:rPr lang="cs-CZ" dirty="0" err="1" smtClean="0">
                <a:latin typeface="Comic Sans MS" panose="030F0702030302020204" pitchFamily="66" charset="0"/>
              </a:rPr>
              <a:t>zachranovat</a:t>
            </a:r>
            <a:r>
              <a:rPr lang="cs-CZ" dirty="0" smtClean="0">
                <a:latin typeface="Comic Sans MS" panose="030F0702030302020204" pitchFamily="66" charset="0"/>
              </a:rPr>
              <a:t> lidské životy. Práce doktorů mi přijde strašně moc důležitá !!!</a:t>
            </a:r>
          </a:p>
          <a:p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Proč jsem se tak rozhodla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22383"/>
            <a:ext cx="1584176" cy="105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852936"/>
            <a:ext cx="2928325" cy="2080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022109"/>
            <a:ext cx="1584176" cy="1521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256907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Já si myslím že práce, pro kterou se rozhodnu by mě měla hlavně </a:t>
            </a:r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BAVIT !!!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Každý doktor by měl být ochotný, měl by chtít </a:t>
            </a: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 pomáhat lidem, a také by měl být velmi   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 chytrý. Hlavně by se neměli bát krve.</a:t>
            </a:r>
          </a:p>
          <a:p>
            <a:pPr marL="0" indent="0">
              <a:buNone/>
            </a:pP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Jaký by měl být doktor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6588224" y="4329100"/>
            <a:ext cx="576064" cy="504056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25" y="404664"/>
            <a:ext cx="899599" cy="1123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0627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Jsem ochotná pomoct druhým když to ode mě potřebují.</a:t>
            </a:r>
          </a:p>
          <a:p>
            <a:r>
              <a:rPr lang="cs-CZ" dirty="0" smtClean="0">
                <a:latin typeface="Comic Sans MS" panose="030F0702030302020204" pitchFamily="66" charset="0"/>
              </a:rPr>
              <a:t>Vím že by mě tato práce určitě bavila .</a:t>
            </a:r>
          </a:p>
          <a:p>
            <a:endParaRPr lang="cs-CZ" dirty="0" smtClean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Jaká jsem já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8" b="13039"/>
          <a:stretch/>
        </p:blipFill>
        <p:spPr>
          <a:xfrm>
            <a:off x="5508104" y="4293096"/>
            <a:ext cx="2182868" cy="211098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77027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89694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561259"/>
          </a:xfrm>
        </p:spPr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Práce mi přinese hodně nových zkušeností.</a:t>
            </a:r>
          </a:p>
          <a:p>
            <a:r>
              <a:rPr lang="cs-CZ" dirty="0" smtClean="0">
                <a:latin typeface="Comic Sans MS" panose="030F0702030302020204" pitchFamily="66" charset="0"/>
              </a:rPr>
              <a:t>Hodně peněz.</a:t>
            </a:r>
          </a:p>
          <a:p>
            <a:r>
              <a:rPr lang="cs-CZ" dirty="0" smtClean="0">
                <a:latin typeface="Comic Sans MS" panose="030F0702030302020204" pitchFamily="66" charset="0"/>
              </a:rPr>
              <a:t>Ale také by mi měla přinášet radost, pokut si vyberu povolání, které mě opravdu baví.</a:t>
            </a:r>
          </a:p>
          <a:p>
            <a:endParaRPr lang="cs-CZ" dirty="0" smtClean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Co mi práce přinese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7284373" y="764704"/>
            <a:ext cx="792088" cy="720080"/>
          </a:xfrm>
          <a:prstGeom prst="smileyFac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5069">
            <a:off x="1446834" y="4840908"/>
            <a:ext cx="1209821" cy="15107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73" y="3336970"/>
            <a:ext cx="1379984" cy="1379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71084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Když bych se chtěla stát doktorkou, tak bych se musela hodně učit. A kvůli tomu bych musela obětovat spoustu svého volného času. Doktoři musí také trávit spoustu svého času v času v práci.</a:t>
            </a:r>
          </a:p>
          <a:p>
            <a:endParaRPr lang="cs-CZ" dirty="0" smtClean="0">
              <a:latin typeface="Comic Sans MS" panose="030F0702030302020204" pitchFamily="66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Co pro tuto práci musím udělat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25144"/>
            <a:ext cx="2880320" cy="1916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27403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719501"/>
            <a:ext cx="7408333" cy="3450696"/>
          </a:xfrm>
        </p:spPr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Mojí rodiče mě nechávají  výběr mého povolání na mě.</a:t>
            </a:r>
          </a:p>
          <a:p>
            <a:pPr marL="0" indent="0">
              <a:buNone/>
            </a:pPr>
            <a:r>
              <a:rPr lang="cs-CZ" dirty="0" smtClean="0">
                <a:latin typeface="Comic Sans MS" panose="030F0702030302020204" pitchFamily="66" charset="0"/>
              </a:rPr>
              <a:t>Do ničeho mě nenutí a nic mi nezakazují. Chtějí jen         aby mě má práce bavila, a aby mě dokázala uživit.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Vliv moji rodina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444849"/>
            <a:ext cx="2181225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21061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9" y="4839704"/>
            <a:ext cx="2863805" cy="136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78005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Chtěla bych mít svoji vlastní ordinaci. Ve které bych léčila nemocné </a:t>
            </a:r>
            <a:r>
              <a:rPr lang="cs-CZ" dirty="0" err="1" smtClean="0">
                <a:latin typeface="Comic Sans MS" panose="030F0702030302020204" pitchFamily="66" charset="0"/>
              </a:rPr>
              <a:t>předepisovla</a:t>
            </a:r>
            <a:r>
              <a:rPr lang="cs-CZ" dirty="0" smtClean="0">
                <a:latin typeface="Comic Sans MS" panose="030F0702030302020204" pitchFamily="66" charset="0"/>
              </a:rPr>
              <a:t> bych jim léky atd.</a:t>
            </a:r>
          </a:p>
          <a:p>
            <a:pPr marL="0" indent="0">
              <a:buNone/>
            </a:pPr>
            <a:endParaRPr lang="cs-CZ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                                                                   </a:t>
            </a:r>
            <a:r>
              <a:rPr lang="cs-CZ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moje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                                                                         </a:t>
            </a:r>
            <a:r>
              <a:rPr lang="cs-CZ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ordinace</a:t>
            </a:r>
            <a:endParaRPr lang="cs-CZ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Jak si moji práci představuji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3933056"/>
            <a:ext cx="3083835" cy="2312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4572000" y="4653136"/>
            <a:ext cx="1152128" cy="652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524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286</Words>
  <Application>Microsoft Office PowerPoint</Application>
  <PresentationFormat>Předvádění na obrazovce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Vlnění</vt:lpstr>
      <vt:lpstr>Čím chci být ,až vyrostu </vt:lpstr>
      <vt:lpstr>Má volba</vt:lpstr>
      <vt:lpstr>Proč jsem se tak rozhodla</vt:lpstr>
      <vt:lpstr>Jaký by měl být doktor</vt:lpstr>
      <vt:lpstr>Jaká jsem já </vt:lpstr>
      <vt:lpstr>Co mi práce přinese</vt:lpstr>
      <vt:lpstr>Co pro tuto práci musím udělat</vt:lpstr>
      <vt:lpstr>Vliv moji rodina</vt:lpstr>
      <vt:lpstr>Jak si moji práci představuji</vt:lpstr>
      <vt:lpstr>Piktogram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14</cp:revision>
  <dcterms:created xsi:type="dcterms:W3CDTF">2017-05-12T06:01:44Z</dcterms:created>
  <dcterms:modified xsi:type="dcterms:W3CDTF">2017-05-12T08:43:00Z</dcterms:modified>
</cp:coreProperties>
</file>