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63" r:id="rId4"/>
    <p:sldId id="262" r:id="rId5"/>
    <p:sldId id="259" r:id="rId6"/>
    <p:sldId id="260" r:id="rId7"/>
    <p:sldId id="264" r:id="rId8"/>
    <p:sldId id="265" r:id="rId9"/>
    <p:sldId id="266" r:id="rId10"/>
    <p:sldId id="261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60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ČÍM CHCI BÝT AŽ VYROSTU</a:t>
            </a:r>
            <a:endParaRPr lang="cs-CZ" sz="60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429000"/>
            <a:ext cx="504056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9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MŮJ NÁZOR</a:t>
            </a:r>
            <a:endParaRPr lang="cs-CZ" sz="54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JE TO TA NEJLEPŠI PRÁCE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NEJHEZČÍ ZÁŽITKY ZAŽIJEŠ S DĚTMA</a:t>
            </a:r>
            <a:endParaRPr lang="cs-CZ" sz="32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67"/>
          <a:stretch/>
        </p:blipFill>
        <p:spPr>
          <a:xfrm>
            <a:off x="1115616" y="2801380"/>
            <a:ext cx="5680364" cy="402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14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ZDROJE</a:t>
            </a:r>
            <a:endParaRPr lang="cs-CZ" sz="54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OBRÁZKY GOOGLE</a:t>
            </a:r>
          </a:p>
          <a:p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WIKIPEDIA</a:t>
            </a:r>
          </a:p>
          <a:p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MASARYKOVA UNIVERZITA</a:t>
            </a:r>
          </a:p>
          <a:p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GOOGLE  MAPY</a:t>
            </a:r>
            <a:endParaRPr lang="cs-CZ" sz="32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412776"/>
            <a:ext cx="3852584" cy="195547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149080"/>
            <a:ext cx="2238375" cy="20383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822278"/>
            <a:ext cx="2691953" cy="269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846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UČITELKA VE ŠKOLCE</a:t>
            </a:r>
            <a:endParaRPr lang="cs-CZ" sz="48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UŽ OD MALIČKA VÍM ,ŽE CHCI BÝT UČITELKOU VE ŠKOLCE .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VŠECHNO CO MĚ KTOMU VEDE JSOU MALÉ DĚTI</a:t>
            </a:r>
            <a:endParaRPr lang="cs-CZ" sz="32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73015"/>
            <a:ext cx="4248472" cy="265529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830438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980728"/>
            <a:ext cx="3093577" cy="3781038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CO JE TO ŠKOLKA</a:t>
            </a:r>
            <a:endParaRPr lang="cs-CZ" sz="54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JE TO PŘEDŠKOLSKÉ ZAŘÍZENI KDE SE DĚTI UČÍ VZDÉLÁNI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PODPORUJE ROZVOJ DÍTĚTE NAPŘ.TĚLESNOU, MORÁLNÍ, ZRUČNOU ….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DĚTI DO ŠKOLKY CHODÍ OD 3- 6 LET</a:t>
            </a:r>
            <a:endParaRPr lang="cs-CZ" sz="32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69800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CO PRO PRÁCI BUDU DĚLAT</a:t>
            </a:r>
            <a:endParaRPr lang="cs-CZ" sz="54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 PRACI V MATEŘSKE ŠKOLE (MŠ) BYCH UDĚLALA VŠECHNO HLAVNĚ ABY SE DĚTI MĚLY DOBŘE  A  MĚLY SE CO NAUČIT</a:t>
            </a:r>
            <a:endParaRPr lang="cs-CZ" sz="32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804598"/>
            <a:ext cx="4576936" cy="20154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068960"/>
            <a:ext cx="4104456" cy="142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0479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6456" y="476672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cs-CZ" sz="54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CO DĚLAT PROTO ABY SEM SE STALA UČITELKOU</a:t>
            </a:r>
            <a:endParaRPr lang="cs-CZ" sz="54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212976"/>
            <a:ext cx="5832648" cy="3384376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54198"/>
            <a:ext cx="7239000" cy="484632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NEJDULEŽITĚJŠI JE ABYCH SI ROZUMĚLA S DĚTMA RŮZNÉHO VĚKU.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ABYCH SE UMĚLA POSTARAT,KOMINIKOVAT A HLAVNĚ SE NEBÁT</a:t>
            </a:r>
            <a:endParaRPr lang="cs-CZ" sz="32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6145443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54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Jaké studium je užitečné </a:t>
            </a:r>
            <a:endParaRPr lang="cs-CZ" sz="54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570647"/>
              </p:ext>
            </p:extLst>
          </p:nvPr>
        </p:nvGraphicFramePr>
        <p:xfrm>
          <a:off x="8562" y="1772816"/>
          <a:ext cx="8091829" cy="1493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345"/>
                <a:gridCol w="1789539"/>
                <a:gridCol w="1795679"/>
                <a:gridCol w="1238757"/>
                <a:gridCol w="1400509"/>
              </a:tblGrid>
              <a:tr h="792087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ZAJIŠŤUJE</a:t>
                      </a:r>
                      <a:endParaRPr lang="cs-CZ" sz="2000" b="1" dirty="0">
                        <a:solidFill>
                          <a:srgbClr val="002060"/>
                        </a:solidFill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TYP STUDIA</a:t>
                      </a:r>
                      <a:endParaRPr lang="cs-CZ" sz="2000" b="1" dirty="0">
                        <a:solidFill>
                          <a:srgbClr val="002060"/>
                        </a:solidFill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FORMA </a:t>
                      </a:r>
                      <a:endParaRPr lang="cs-CZ" sz="2000" b="1" dirty="0">
                        <a:solidFill>
                          <a:srgbClr val="002060"/>
                        </a:solidFill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DÉLKA STUDIA</a:t>
                      </a:r>
                      <a:endParaRPr lang="cs-CZ" sz="2000" b="1" dirty="0">
                        <a:solidFill>
                          <a:srgbClr val="002060"/>
                        </a:solidFill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JAZYK</a:t>
                      </a:r>
                      <a:endParaRPr lang="cs-CZ" sz="2000" b="1" dirty="0">
                        <a:solidFill>
                          <a:srgbClr val="002060"/>
                        </a:solidFill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</a:tr>
              <a:tr h="535297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PEDAGOGICKÁ</a:t>
                      </a:r>
                      <a:r>
                        <a:rPr lang="cs-CZ" sz="2000" b="1" baseline="0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 FAKULTA</a:t>
                      </a:r>
                      <a:endParaRPr lang="cs-CZ" sz="2000" b="1" dirty="0">
                        <a:solidFill>
                          <a:srgbClr val="002060"/>
                        </a:solidFill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BAKALÁŘSKY</a:t>
                      </a:r>
                      <a:endParaRPr lang="cs-CZ" sz="2000" b="1" dirty="0">
                        <a:solidFill>
                          <a:srgbClr val="002060"/>
                        </a:solidFill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PREZENČNÍ</a:t>
                      </a:r>
                    </a:p>
                    <a:p>
                      <a:r>
                        <a:rPr lang="cs-CZ" sz="2000" b="1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KOMBINOVANÁ</a:t>
                      </a:r>
                      <a:endParaRPr lang="cs-CZ" sz="2000" b="1" dirty="0">
                        <a:solidFill>
                          <a:srgbClr val="002060"/>
                        </a:solidFill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3 ROKY</a:t>
                      </a:r>
                      <a:endParaRPr lang="cs-CZ" sz="2000" b="1" dirty="0">
                        <a:solidFill>
                          <a:srgbClr val="002060"/>
                        </a:solidFill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ČESKÝ</a:t>
                      </a:r>
                      <a:endParaRPr lang="cs-CZ" sz="2000" b="1" dirty="0">
                        <a:solidFill>
                          <a:srgbClr val="002060"/>
                        </a:solidFill>
                        <a:latin typeface="Arabic Typesetting" panose="03020402040406030203" pitchFamily="66" charset="-78"/>
                        <a:cs typeface="Arabic Typesetting" panose="03020402040406030203" pitchFamily="66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3429000"/>
            <a:ext cx="81003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CÍLEM STUDIA JE PŘÍPRAVA UČITELŮ MATEŘSKÉ ŠKOLY V SOULADU S POŽADAVKY 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JE ORIENTOVÁNO NA UTVÁŘENÍ A ROZVÍJENÍ OBOROVĚ DIDAKTICKÝCH, PEDAGOGICKÝCH, PSYCHOLOGICKÝCH, KOMUNIKAČNÍCH A DALŠÍCH OSOBNOSTNĚ KULTIVUJÍCÍCH KOMPETENCÍ PRO VÝKON PROFESE</a:t>
            </a:r>
            <a:r>
              <a:rPr lang="cs-CZ" sz="36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cs-CZ" sz="36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2371778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5173"/>
            <a:ext cx="2375148" cy="257175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242048" cy="1143000"/>
          </a:xfrm>
        </p:spPr>
        <p:txBody>
          <a:bodyPr>
            <a:noAutofit/>
          </a:bodyPr>
          <a:lstStyle/>
          <a:p>
            <a:pPr algn="ctr"/>
            <a:r>
              <a:rPr lang="cs-CZ" sz="54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KTERÁ ŠKOLA JE NA STUDOVÁMÍ NEJBLIŽŠ</a:t>
            </a:r>
            <a:endParaRPr lang="cs-CZ" sz="54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7584" y="2420888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SPGŠ KRNOV- STŘEDNÍ PEDAGOGICKA ŠKOLA  </a:t>
            </a:r>
            <a:endParaRPr lang="cs-CZ" sz="32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03648" y="3861048"/>
            <a:ext cx="547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SPGŠ OSTRAVA- STŘEDNI PEDAGOGICKÁ ŠKOLA </a:t>
            </a:r>
            <a:endParaRPr lang="cs-CZ" sz="32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2375148" y="2959497"/>
            <a:ext cx="900708" cy="3974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45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368152"/>
          </a:xfrm>
        </p:spPr>
        <p:txBody>
          <a:bodyPr>
            <a:noAutofit/>
          </a:bodyPr>
          <a:lstStyle/>
          <a:p>
            <a:pPr algn="ctr"/>
            <a:r>
              <a:rPr lang="cs-CZ" sz="54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ŠKOLKY VE MĚSTĚ OPAVA</a:t>
            </a:r>
            <a:endParaRPr lang="cs-CZ" sz="54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MŠ PEKAŘSKÁ</a:t>
            </a:r>
          </a:p>
          <a:p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MŠ MOSTNÍ</a:t>
            </a:r>
          </a:p>
          <a:p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MŠ ŠRÁMKOVÁ</a:t>
            </a:r>
          </a:p>
          <a:p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MŠ  E.BENEŠE</a:t>
            </a:r>
            <a:endParaRPr lang="cs-CZ" sz="32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915816" y="1844824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412776"/>
            <a:ext cx="2666231" cy="1879282"/>
          </a:xfrm>
          <a:prstGeom prst="rect">
            <a:avLst/>
          </a:prstGeom>
          <a:effectLst>
            <a:softEdge rad="127000"/>
          </a:effectLst>
        </p:spPr>
      </p:pic>
      <p:cxnSp>
        <p:nvCxnSpPr>
          <p:cNvPr id="9" name="Pravoúhlá spojnice 8"/>
          <p:cNvCxnSpPr/>
          <p:nvPr/>
        </p:nvCxnSpPr>
        <p:spPr>
          <a:xfrm>
            <a:off x="2627784" y="2352417"/>
            <a:ext cx="2088232" cy="1148591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292058"/>
            <a:ext cx="2162175" cy="1524000"/>
          </a:xfrm>
          <a:prstGeom prst="rect">
            <a:avLst/>
          </a:prstGeom>
          <a:effectLst>
            <a:softEdge rad="127000"/>
          </a:effectLst>
        </p:spPr>
      </p:pic>
      <p:cxnSp>
        <p:nvCxnSpPr>
          <p:cNvPr id="12" name="Pravoúhlá spojnice 11"/>
          <p:cNvCxnSpPr/>
          <p:nvPr/>
        </p:nvCxnSpPr>
        <p:spPr>
          <a:xfrm rot="16200000" flipH="1">
            <a:off x="2447764" y="3681028"/>
            <a:ext cx="2088232" cy="86409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111264"/>
            <a:ext cx="2332869" cy="1746736"/>
          </a:xfrm>
          <a:prstGeom prst="rect">
            <a:avLst/>
          </a:prstGeom>
          <a:effectLst>
            <a:softEdge rad="127000"/>
          </a:effectLst>
        </p:spPr>
      </p:pic>
      <p:cxnSp>
        <p:nvCxnSpPr>
          <p:cNvPr id="17" name="Přímá spojnice se šipkou 16"/>
          <p:cNvCxnSpPr/>
          <p:nvPr/>
        </p:nvCxnSpPr>
        <p:spPr>
          <a:xfrm>
            <a:off x="1475656" y="3789040"/>
            <a:ext cx="0" cy="1322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56" y="4982200"/>
            <a:ext cx="2619375" cy="1743075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1867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5400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NAZOR KAMARÁDŮA RODINY</a:t>
            </a:r>
            <a:endParaRPr lang="cs-CZ" sz="54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852193"/>
            <a:ext cx="3962400" cy="39624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MOJE MAMKA A TAŤKA UŽ ME V TOM STRAŠNĚ DLOUHO PODPORUJÍ SAMI VIDÍDI JAK SI HRAJU A STARÁM SE O DĚTI RŮZNÉHO VĚKU</a:t>
            </a:r>
          </a:p>
          <a:p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MOJÍ KAMARÁDI MI V TOMHLE SMĚRU MOC NEVĚŘÍ ŘÍKAJÍ ,ŽE JE TO MOC NÁROČNA PRÁCE ALE MĚ TO NEVADÍ </a:t>
            </a:r>
            <a:r>
              <a:rPr lang="cs-CZ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  <a:sym typeface="Wingdings" panose="05000000000000000000" pitchFamily="2" charset="2"/>
              </a:rPr>
              <a:t></a:t>
            </a:r>
            <a:endParaRPr lang="cs-CZ" sz="3200" b="1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085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143</TotalTime>
  <Words>233</Words>
  <Application>Microsoft Office PowerPoint</Application>
  <PresentationFormat>Předvádění na obrazovce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Bohatý</vt:lpstr>
      <vt:lpstr>ČÍM CHCI BÝT AŽ VYROSTU</vt:lpstr>
      <vt:lpstr>UČITELKA VE ŠKOLCE</vt:lpstr>
      <vt:lpstr>CO JE TO ŠKOLKA</vt:lpstr>
      <vt:lpstr>CO PRO PRÁCI BUDU DĚLAT</vt:lpstr>
      <vt:lpstr>CO DĚLAT PROTO ABY SEM SE STALA UČITELKOU</vt:lpstr>
      <vt:lpstr>Jaké studium je užitečné </vt:lpstr>
      <vt:lpstr>KTERÁ ŠKOLA JE NA STUDOVÁMÍ NEJBLIŽŠ</vt:lpstr>
      <vt:lpstr>ŠKOLKY VE MĚSTĚ OPAVA</vt:lpstr>
      <vt:lpstr>NAZOR KAMARÁDŮA RODINY</vt:lpstr>
      <vt:lpstr>MŮJ NÁZOR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ČÍM CHCI BÝT AŽ VYROSTU</dc:title>
  <dc:creator>Zák</dc:creator>
  <cp:lastModifiedBy>Zák</cp:lastModifiedBy>
  <cp:revision>15</cp:revision>
  <dcterms:created xsi:type="dcterms:W3CDTF">2017-05-12T06:25:49Z</dcterms:created>
  <dcterms:modified xsi:type="dcterms:W3CDTF">2017-05-12T08:59:06Z</dcterms:modified>
</cp:coreProperties>
</file>