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DF110-7E8C-4A08-BC5C-D70E838C8200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BB39D-C7E8-43B3-BBB7-6F752031F5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70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BB39D-C7E8-43B3-BBB7-6F752031F51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89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281-7A85-4549-9E47-CCD032165A92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9DA1-7086-4A59-A05C-2421157DB5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281-7A85-4549-9E47-CCD032165A92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9DA1-7086-4A59-A05C-2421157DB5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281-7A85-4549-9E47-CCD032165A92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9DA1-7086-4A59-A05C-2421157DB5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281-7A85-4549-9E47-CCD032165A92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9DA1-7086-4A59-A05C-2421157DB5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281-7A85-4549-9E47-CCD032165A92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9DA1-7086-4A59-A05C-2421157DB5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281-7A85-4549-9E47-CCD032165A92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9DA1-7086-4A59-A05C-2421157DB50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281-7A85-4549-9E47-CCD032165A92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9DA1-7086-4A59-A05C-2421157DB5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281-7A85-4549-9E47-CCD032165A92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9DA1-7086-4A59-A05C-2421157DB5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281-7A85-4549-9E47-CCD032165A92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9DA1-7086-4A59-A05C-2421157DB5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281-7A85-4549-9E47-CCD032165A92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F09DA1-7086-4A59-A05C-2421157DB5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A281-7A85-4549-9E47-CCD032165A92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09DA1-7086-4A59-A05C-2421157DB50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A95A281-7A85-4549-9E47-CCD032165A92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EF09DA1-7086-4A59-A05C-2421157DB50C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Cristiano_Ronald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ČÍM CHCI BÝT AŽ VYROSTU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FILIP KUDLA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83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Sport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Informatika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Příroda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62" y="3959097"/>
            <a:ext cx="5405538" cy="299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0" y="4905207"/>
            <a:ext cx="3759631" cy="194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115" y="1697592"/>
            <a:ext cx="2982885" cy="2261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17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Můj názor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Já osobně si myslím že by se mi velmi dařilo při sportu takže si myslím že bych se měl zaměřit spíš na ty sportovní školy</a:t>
            </a:r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94" y="2204864"/>
            <a:ext cx="2885306" cy="288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Co pro práci musím udělat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Střední sportovní škola obor FOTBAL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Pravidelné tréninky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Zúčastnit se kurzů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1497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Co mi Práce Přinese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 smtClean="0"/>
              <a:t>dobré</a:t>
            </a:r>
            <a:endParaRPr lang="cs-CZ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Nový kus života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Zážitky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Peníze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Přátelé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 smtClean="0"/>
              <a:t>špatné</a:t>
            </a:r>
            <a:endParaRPr lang="cs-CZ" sz="24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Povinnosti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Starosti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Únavu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marL="0" indent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17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Názor rodiny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Rodina mne ve sportu velmi podporuje a myslím že mi přeje ať se dostanu co nejdál</a:t>
            </a:r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0806"/>
            <a:ext cx="5370047" cy="357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04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Čím že vlastně chci být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Už od mala hraju fotbal a jednou bych chtěl hrát  za Viktorii Plzeň jsem velký fanoušek a taky bych chtěl někdy hrát jako </a:t>
            </a:r>
            <a:r>
              <a:rPr lang="cs-CZ" sz="2400" dirty="0" smtClean="0">
                <a:hlinkClick r:id="rId3"/>
              </a:rPr>
              <a:t>Cristiano Ronaldo</a:t>
            </a:r>
            <a:endParaRPr lang="cs-CZ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136" y="4393201"/>
            <a:ext cx="3285864" cy="246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3201"/>
            <a:ext cx="6104712" cy="246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44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464"/>
            <a:ext cx="9144000" cy="686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657" y="3573016"/>
            <a:ext cx="7520940" cy="548640"/>
          </a:xfrm>
        </p:spPr>
        <p:txBody>
          <a:bodyPr/>
          <a:lstStyle/>
          <a:p>
            <a:r>
              <a:rPr lang="cs-CZ" sz="8000" dirty="0" smtClean="0"/>
              <a:t>konec</a:t>
            </a:r>
            <a:endParaRPr lang="cs-CZ" sz="8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41851" y="5877272"/>
            <a:ext cx="7520940" cy="3579849"/>
          </a:xfrm>
        </p:spPr>
        <p:txBody>
          <a:bodyPr>
            <a:normAutofit/>
          </a:bodyPr>
          <a:lstStyle/>
          <a:p>
            <a:r>
              <a:rPr lang="cs-CZ" sz="4400" dirty="0" smtClean="0"/>
              <a:t>Děkuji za pozornost</a:t>
            </a:r>
            <a:endParaRPr lang="cs-CZ" sz="4400" dirty="0"/>
          </a:p>
        </p:txBody>
      </p:sp>
      <p:sp>
        <p:nvSpPr>
          <p:cNvPr id="4" name="Veselý obličej 3"/>
          <p:cNvSpPr/>
          <p:nvPr/>
        </p:nvSpPr>
        <p:spPr>
          <a:xfrm>
            <a:off x="251520" y="476672"/>
            <a:ext cx="2376264" cy="2664296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18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Úhly">
  <a:themeElements>
    <a:clrScheme name="Ú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Ú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Ú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131</TotalTime>
  <Words>121</Words>
  <Application>Microsoft Office PowerPoint</Application>
  <PresentationFormat>Předvádění na obrazovce (4:3)</PresentationFormat>
  <Paragraphs>30</Paragraphs>
  <Slides>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Úhly</vt:lpstr>
      <vt:lpstr>ČÍM CHCI BÝT AŽ VYROSTU</vt:lpstr>
      <vt:lpstr>zájmy</vt:lpstr>
      <vt:lpstr>Můj názor</vt:lpstr>
      <vt:lpstr>Co pro práci musím udělat</vt:lpstr>
      <vt:lpstr>Co mi Práce Přinese</vt:lpstr>
      <vt:lpstr>Názor rodiny</vt:lpstr>
      <vt:lpstr>Čím že vlastně chci být</vt:lpstr>
      <vt:lpstr>konec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Ucitel</dc:creator>
  <cp:lastModifiedBy>Ucitel</cp:lastModifiedBy>
  <cp:revision>7</cp:revision>
  <dcterms:created xsi:type="dcterms:W3CDTF">2017-05-12T06:02:17Z</dcterms:created>
  <dcterms:modified xsi:type="dcterms:W3CDTF">2017-05-12T08:35:18Z</dcterms:modified>
</cp:coreProperties>
</file>