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pieChart>
        <c:varyColors val="1"/>
        <c:ser>
          <c:idx val="0"/>
          <c:order val="0"/>
          <c:val>
            <c:numRef>
              <c:f>List1!$A$1:$A$2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</c:ser>
        <c:firstSliceAng val="0"/>
      </c:pieChart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0.29091</cdr:x>
      <cdr:y>0.3646</cdr:y>
    </cdr:from>
    <cdr:to>
      <cdr:x>0.56364</cdr:x>
      <cdr:y>0.61876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1152128" y="826368"/>
          <a:ext cx="108012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600" dirty="0" smtClean="0"/>
            <a:t>SUŠ</a:t>
          </a:r>
          <a:endParaRPr lang="cs-CZ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5B6F630-2213-4581-9134-F076A540C5E1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1E092B-D38E-4223-9469-BDD8BEB0A09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randomBar dir="vert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us-ostrava.cz/grafika/" TargetMode="External"/><Relationship Id="rId2" Type="http://schemas.openxmlformats.org/officeDocument/2006/relationships/hyperlink" Target="http://www.sspu-opava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rot="21100258">
            <a:off x="4720340" y="5120280"/>
            <a:ext cx="4752528" cy="1715640"/>
          </a:xfrm>
        </p:spPr>
        <p:txBody>
          <a:bodyPr/>
          <a:lstStyle/>
          <a:p>
            <a:r>
              <a:rPr lang="cs-CZ" dirty="0" smtClean="0"/>
              <a:t>ANNA MIHAD SHEHAHATA</a:t>
            </a:r>
          </a:p>
          <a:p>
            <a:r>
              <a:rPr lang="cs-CZ" dirty="0" smtClean="0"/>
              <a:t>BAJTÍK 2017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077200" cy="1673352"/>
          </a:xfrm>
        </p:spPr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ČÍM CHCI BÝT, AŽ VYROSTU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285293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JÁ BYCH CHTĚLA BÝT GRAFGIČKOU</a:t>
            </a:r>
            <a:endParaRPr lang="cs-CZ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34028" t="2223" r="10653" b="3279"/>
          <a:stretch>
            <a:fillRect/>
          </a:stretch>
        </p:blipFill>
        <p:spPr bwMode="auto">
          <a:xfrm>
            <a:off x="611560" y="4048033"/>
            <a:ext cx="1872208" cy="193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57200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/>
          <a:lstStyle/>
          <a:p>
            <a:pPr algn="ctr"/>
            <a:endParaRPr lang="cs-CZ" dirty="0" smtClean="0">
              <a:solidFill>
                <a:schemeClr val="accent3">
                  <a:lumMod val="50000"/>
                </a:schemeClr>
              </a:solidFill>
              <a:hlinkClick r:id="rId2" action="ppaction://hlinksldjump"/>
            </a:endParaRPr>
          </a:p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hlinkClick r:id="rId2" action="ppaction://hlinksldjump"/>
              </a:rPr>
              <a:t>Proč zrovna grafička</a:t>
            </a:r>
            <a:endParaRPr lang="cs-CZ" dirty="0" smtClean="0">
              <a:solidFill>
                <a:schemeClr val="accent3">
                  <a:lumMod val="50000"/>
                </a:schemeClr>
              </a:solidFill>
              <a:hlinkClick r:id="rId3" action="ppaction://hlinksldjump"/>
            </a:endParaRPr>
          </a:p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hlinkClick r:id="rId4" action="ppaction://hlinksldjump"/>
              </a:rPr>
              <a:t>Mé silné a slabé stránky</a:t>
            </a: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hlinkClick r:id="rId5" action="ppaction://hlinksldjump"/>
              </a:rPr>
              <a:t>Co všechno za tímto povoláním stojí</a:t>
            </a: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hlinkClick r:id="rId6" action="ppaction://hlinksldjump"/>
              </a:rPr>
              <a:t>Studium</a:t>
            </a: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hlinkClick r:id="rId7" action="ppaction://hlinksldjump"/>
              </a:rPr>
              <a:t>Reakce rodiny</a:t>
            </a: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hlinkClick r:id="rId3" action="ppaction://hlinksldjump"/>
              </a:rPr>
              <a:t>Piktogram</a:t>
            </a: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ZROVNA GRAFIČKA?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503920" cy="4572000"/>
          </a:xfrm>
        </p:spPr>
        <p:txBody>
          <a:bodyPr/>
          <a:lstStyle/>
          <a:p>
            <a:r>
              <a:rPr lang="cs-CZ" dirty="0" smtClean="0"/>
              <a:t>Již od druhé třídy chodím do Umělecké výtvarné školy na Solné ulici v Opavě</a:t>
            </a:r>
          </a:p>
          <a:p>
            <a:r>
              <a:rPr lang="cs-CZ" dirty="0" smtClean="0"/>
              <a:t>Navíc ještě chodím na „soukromé“ hodiny k učiteli, který učil Grafický design na průmyslovce v Opavě</a:t>
            </a:r>
          </a:p>
          <a:p>
            <a:r>
              <a:rPr lang="cs-CZ" dirty="0" smtClean="0"/>
              <a:t>Kreslení a vymýšlení různých log, plakátů nebo obálek knih mě hodně baví a proto se mu chci věnovat v dospělosti naplno.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8244408" y="5805264"/>
            <a:ext cx="576064" cy="504056"/>
          </a:xfrm>
          <a:prstGeom prst="actionButtonHom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MÉ SILNÉ A SLABÉ STRÁNKY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827584" y="1484784"/>
            <a:ext cx="3096344" cy="460851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dirty="0" smtClean="0"/>
              <a:t>Kreslení se věnuji už 7. rokem</a:t>
            </a:r>
          </a:p>
          <a:p>
            <a:pPr algn="ctr"/>
            <a:endParaRPr lang="cs-CZ" dirty="0" smtClean="0"/>
          </a:p>
          <a:p>
            <a:pPr algn="ctr">
              <a:buFont typeface="Arial" pitchFamily="34" charset="0"/>
              <a:buChar char="•"/>
            </a:pPr>
            <a:r>
              <a:rPr lang="cs-CZ" dirty="0" smtClean="0"/>
              <a:t>Nehodlám se vzdát svého cíle</a:t>
            </a:r>
          </a:p>
          <a:p>
            <a:pPr algn="ctr"/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5148064" y="1484784"/>
            <a:ext cx="3096344" cy="460851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dirty="0" smtClean="0"/>
              <a:t>Neumím kreslit ani zdaleka tak, jak bych chtěla</a:t>
            </a:r>
          </a:p>
          <a:p>
            <a:pPr algn="ctr"/>
            <a:endParaRPr lang="cs-CZ" dirty="0" smtClean="0"/>
          </a:p>
          <a:p>
            <a:pPr algn="ctr">
              <a:buFont typeface="Arial" pitchFamily="34" charset="0"/>
              <a:buChar char="•"/>
            </a:pPr>
            <a:r>
              <a:rPr lang="cs-CZ" dirty="0" smtClean="0"/>
              <a:t>Moc si nevěřím</a:t>
            </a:r>
          </a:p>
          <a:p>
            <a:pPr algn="ctr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170080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SILNÉ STRÁNKY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436096" y="1772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SLABÉ STRÁNKY</a:t>
            </a:r>
            <a:endParaRPr lang="cs-CZ" dirty="0"/>
          </a:p>
        </p:txBody>
      </p:sp>
      <p:sp>
        <p:nvSpPr>
          <p:cNvPr id="8" name="Tlačítko akce: Domů 7">
            <a:hlinkClick r:id="rId2" action="ppaction://hlinksldjump" highlightClick="1"/>
          </p:cNvPr>
          <p:cNvSpPr/>
          <p:nvPr/>
        </p:nvSpPr>
        <p:spPr>
          <a:xfrm>
            <a:off x="8244408" y="5805264"/>
            <a:ext cx="576064" cy="504056"/>
          </a:xfrm>
          <a:prstGeom prst="actionButtonHom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34400" cy="1008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CO VŠECHNO ZA TÍM STOJÍ /</a:t>
            </a:r>
            <a:br>
              <a:rPr lang="cs-CZ" dirty="0" smtClean="0"/>
            </a:br>
            <a:r>
              <a:rPr lang="cs-CZ" dirty="0" smtClean="0"/>
              <a:t>CO JE POTŘEBA UMĚT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Kreslit</a:t>
            </a:r>
          </a:p>
          <a:p>
            <a:r>
              <a:rPr lang="cs-CZ" dirty="0" smtClean="0"/>
              <a:t>Mít fantasii</a:t>
            </a:r>
          </a:p>
          <a:p>
            <a:r>
              <a:rPr lang="cs-CZ" dirty="0" smtClean="0"/>
              <a:t>Dokázat přemýšlet tak, aby to lidi zaujalo</a:t>
            </a:r>
          </a:p>
          <a:p>
            <a:r>
              <a:rPr lang="cs-CZ" dirty="0" smtClean="0"/>
              <a:t>Vymýšlet věci, obrázky, tvary, s kterými zaujmu</a:t>
            </a:r>
          </a:p>
          <a:p>
            <a:r>
              <a:rPr lang="cs-CZ" dirty="0" smtClean="0"/>
              <a:t>Dokázat se postavit i větším věcem- například být šéfredaktorem školní0ho časopisu( já jsem si ze začátku myslela, že to nezvládnu a že všichni odejdou, protože jsem  tak hrozná. Ale teď už to zvládám naprosto v pohodě)</a:t>
            </a:r>
          </a:p>
          <a:p>
            <a:r>
              <a:rPr lang="cs-CZ" dirty="0" smtClean="0"/>
              <a:t>Umět pracovat s grafickými programy na počítači</a:t>
            </a: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8244408" y="5805264"/>
            <a:ext cx="576064" cy="504056"/>
          </a:xfrm>
          <a:prstGeom prst="actionButtonHom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503920" cy="4572000"/>
          </a:xfrm>
        </p:spPr>
        <p:txBody>
          <a:bodyPr/>
          <a:lstStyle/>
          <a:p>
            <a:r>
              <a:rPr lang="cs-CZ" dirty="0" smtClean="0"/>
              <a:t>Studium na střední škole je stejně dlouhé jako na jiné škole s jakýmkoli zaměřením-  studuje se 4 roky a na konci studia je maturit.</a:t>
            </a:r>
          </a:p>
          <a:p>
            <a:r>
              <a:rPr lang="cs-CZ" dirty="0" smtClean="0"/>
              <a:t>Já si chci podat přihlášku na </a:t>
            </a:r>
            <a:r>
              <a:rPr lang="cs-CZ" dirty="0" smtClean="0">
                <a:hlinkClick r:id="rId2"/>
              </a:rPr>
              <a:t>SŠPU </a:t>
            </a:r>
            <a:r>
              <a:rPr lang="cs-CZ" dirty="0" smtClean="0"/>
              <a:t>(střední škola průmyslová Opava) nebo na </a:t>
            </a:r>
            <a:r>
              <a:rPr lang="cs-CZ" dirty="0" smtClean="0">
                <a:hlinkClick r:id="rId3"/>
              </a:rPr>
              <a:t>SUŠ </a:t>
            </a:r>
            <a:r>
              <a:rPr lang="cs-CZ" dirty="0" smtClean="0"/>
              <a:t>(střední umělecká škola Opava) </a:t>
            </a:r>
          </a:p>
        </p:txBody>
      </p:sp>
      <p:sp>
        <p:nvSpPr>
          <p:cNvPr id="4" name="Tlačítko akce: Domů 3">
            <a:hlinkClick r:id="rId4" action="ppaction://hlinksldjump" highlightClick="1"/>
          </p:cNvPr>
          <p:cNvSpPr/>
          <p:nvPr/>
        </p:nvSpPr>
        <p:spPr>
          <a:xfrm>
            <a:off x="8244408" y="5805264"/>
            <a:ext cx="576064" cy="504056"/>
          </a:xfrm>
          <a:prstGeom prst="actionButtonHom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Graf 5"/>
          <p:cNvGraphicFramePr/>
          <p:nvPr/>
        </p:nvGraphicFramePr>
        <p:xfrm>
          <a:off x="3563888" y="3933056"/>
          <a:ext cx="4248472" cy="255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5868144" y="50131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SŠPU</a:t>
            </a:r>
            <a:endParaRPr lang="cs-CZ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REAKCE RODINY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Mamka- byla ráda, že chci dělat to, co mě baví</a:t>
            </a:r>
          </a:p>
          <a:p>
            <a:r>
              <a:rPr lang="cs-CZ" dirty="0" smtClean="0"/>
              <a:t>Taťka- bylo mu to úplně jedno, pouze měl podmínku abych spala doma a ne na koleji (původně jsem chtěla do Brna) </a:t>
            </a:r>
          </a:p>
          <a:p>
            <a:r>
              <a:rPr lang="cs-CZ" dirty="0" smtClean="0"/>
              <a:t>Bráškové- jim na tom nezáleží</a:t>
            </a:r>
          </a:p>
          <a:p>
            <a:r>
              <a:rPr lang="cs-CZ" dirty="0" smtClean="0"/>
              <a:t>Babička a děda- myslí, že jsem si vybrala správně</a:t>
            </a:r>
            <a:endParaRPr lang="cs-CZ" dirty="0"/>
          </a:p>
        </p:txBody>
      </p:sp>
      <p:sp>
        <p:nvSpPr>
          <p:cNvPr id="6" name="Tlačítko akce: Domů 5">
            <a:hlinkClick r:id="rId2" action="ppaction://hlinksldjump" highlightClick="1"/>
          </p:cNvPr>
          <p:cNvSpPr/>
          <p:nvPr/>
        </p:nvSpPr>
        <p:spPr>
          <a:xfrm>
            <a:off x="8244408" y="5805264"/>
            <a:ext cx="576064" cy="504056"/>
          </a:xfrm>
          <a:prstGeom prst="actionButtonHom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PIKTOGRAM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4028" t="2223" r="10653" b="3279"/>
          <a:stretch>
            <a:fillRect/>
          </a:stretch>
        </p:blipFill>
        <p:spPr bwMode="auto">
          <a:xfrm>
            <a:off x="2134997" y="1037080"/>
            <a:ext cx="4957283" cy="512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8244408" y="5805264"/>
            <a:ext cx="576064" cy="504056"/>
          </a:xfrm>
          <a:prstGeom prst="actionButtonHom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sz="3200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endParaRPr lang="cs-CZ" sz="3200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cs-CZ" sz="3200" dirty="0" smtClean="0">
                <a:solidFill>
                  <a:schemeClr val="accent1"/>
                </a:solidFill>
              </a:rPr>
              <a:t>KONEC</a:t>
            </a:r>
            <a:endParaRPr lang="cs-CZ" sz="30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150</TotalTime>
  <Words>311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ČÍM CHCI BÝT, AŽ VYROSTU</vt:lpstr>
      <vt:lpstr>OBSAH</vt:lpstr>
      <vt:lpstr>PROČ ZROVNA GRAFIČKA?</vt:lpstr>
      <vt:lpstr>MÉ SILNÉ A SLABÉ STRÁNKY</vt:lpstr>
      <vt:lpstr>CO VŠECHNO ZA TÍM STOJÍ / CO JE POTŘEBA UMĚT</vt:lpstr>
      <vt:lpstr>STUDIUM</vt:lpstr>
      <vt:lpstr>REAKCE RODINY</vt:lpstr>
      <vt:lpstr>PIKTOGRAM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Čím chci být až vyrostu</dc:title>
  <dc:creator>Zák</dc:creator>
  <cp:lastModifiedBy>                                          </cp:lastModifiedBy>
  <cp:revision>15</cp:revision>
  <dcterms:created xsi:type="dcterms:W3CDTF">2017-05-12T07:55:55Z</dcterms:created>
  <dcterms:modified xsi:type="dcterms:W3CDTF">2017-05-12T10:26:42Z</dcterms:modified>
</cp:coreProperties>
</file>