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5/28/2017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hyperlink" Target="https://www.google.com/imghp?hl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ty.cz/platy" TargetMode="External"/><Relationship Id="rId4" Type="http://schemas.openxmlformats.org/officeDocument/2006/relationships/hyperlink" Target="https://www.prace.tips/pracovni-pozice/prodejce-zajezdu/135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orekvajda@seznam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ČÍM BYCH CHTĚL BÝT AŽ VYROSTU?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volba mého budoucího zaměstnání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45504" y="24208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Bořek Vajda,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Wichterlovo gymnázium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2327" r="74084" b="82012"/>
          <a:stretch/>
        </p:blipFill>
        <p:spPr>
          <a:xfrm>
            <a:off x="4644008" y="3396788"/>
            <a:ext cx="3755121" cy="29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VIII.  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>
                <a:hlinkClick r:id="rId2"/>
              </a:rPr>
              <a:t>https://</a:t>
            </a:r>
            <a:r>
              <a:rPr lang="cs-CZ" sz="2000" b="0" dirty="0" smtClean="0">
                <a:hlinkClick r:id="rId2"/>
              </a:rPr>
              <a:t>www.google.com/imghp?hl=cs</a:t>
            </a: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>
                <a:hlinkClick r:id="rId3"/>
              </a:rPr>
              <a:t>https://pixabay.com</a:t>
            </a:r>
            <a:r>
              <a:rPr lang="cs-CZ" sz="2000" b="0" dirty="0" smtClean="0">
                <a:hlinkClick r:id="rId3"/>
              </a:rPr>
              <a:t>/</a:t>
            </a: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>
                <a:hlinkClick r:id="rId4"/>
              </a:rPr>
              <a:t>https://</a:t>
            </a:r>
            <a:r>
              <a:rPr lang="cs-CZ" sz="2000" b="0" dirty="0" smtClean="0">
                <a:hlinkClick r:id="rId4"/>
              </a:rPr>
              <a:t>www.prace.tips/pracovni-pozice/prodejce-zajezdu/1359</a:t>
            </a: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>
                <a:hlinkClick r:id="rId5"/>
              </a:rPr>
              <a:t>http://</a:t>
            </a:r>
            <a:r>
              <a:rPr lang="cs-CZ" sz="2000" b="0" dirty="0" smtClean="0">
                <a:hlinkClick r:id="rId5"/>
              </a:rPr>
              <a:t>www.platy.cz/platy</a:t>
            </a: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6249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551072"/>
          </a:xfrm>
        </p:spPr>
        <p:txBody>
          <a:bodyPr/>
          <a:lstStyle/>
          <a:p>
            <a:pPr algn="ctr"/>
            <a:r>
              <a:rPr lang="cs-CZ" sz="7200" b="1" dirty="0" err="1" smtClean="0"/>
              <a:t>KOnec</a:t>
            </a:r>
            <a:endParaRPr lang="cs-CZ" sz="7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22048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Děkuji za pozornost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20072" y="400506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Bořek Vajda</a:t>
            </a:r>
          </a:p>
          <a:p>
            <a:pPr algn="r"/>
            <a:r>
              <a:rPr lang="cs-CZ" dirty="0" smtClean="0"/>
              <a:t>+420 725 656 451</a:t>
            </a:r>
          </a:p>
          <a:p>
            <a:pPr algn="r"/>
            <a:r>
              <a:rPr lang="cs-CZ" dirty="0" smtClean="0">
                <a:hlinkClick r:id="rId2"/>
              </a:rPr>
              <a:t>borekvajda@seznam.cz</a:t>
            </a:r>
            <a:endParaRPr lang="cs-CZ" dirty="0" smtClean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Navržení zaměstnání, které bych v budoucnu chtěl dělat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Porovnat obě práce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Zjistit, jakou práci jsem si vybral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Co na to rodiče?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Co bych musel dělat a vyřizovat?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Co potřebuju za znalosti?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Závěr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b="0" dirty="0" smtClean="0"/>
              <a:t>Zdroje</a:t>
            </a:r>
          </a:p>
          <a:p>
            <a:pPr marL="400050" indent="-400050">
              <a:buFont typeface="+mj-lt"/>
              <a:buAutoNum type="romanUcPeriod"/>
            </a:pPr>
            <a:endParaRPr lang="cs-CZ" b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59" y="2348880"/>
            <a:ext cx="3826180" cy="255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  Navržení zaměstnání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Mohl bych být profesionálním tenistou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 smtClean="0"/>
              <a:t>Hraji ho už od pěti let</a:t>
            </a: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Mohl bych pracovat v cestovní kanceláři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 smtClean="0"/>
              <a:t>Baví mě se učit novým jazykům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sz="2000" b="0" dirty="0" smtClean="0"/>
              <a:t>Už umím anglicky, učím se i francouzsky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16559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   Porovnání zaměstnání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81955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Profesionální tenista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2132856"/>
            <a:ext cx="3200400" cy="3108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Není stanovená přesná pracovní doba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Není pevný plat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 smtClean="0"/>
              <a:t>Podle toho, kolik zápasů vyhraješ</a:t>
            </a:r>
            <a:endParaRPr lang="cs-CZ" sz="1400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27984" y="1196752"/>
            <a:ext cx="3544392" cy="792088"/>
          </a:xfrm>
        </p:spPr>
        <p:txBody>
          <a:bodyPr>
            <a:noAutofit/>
          </a:bodyPr>
          <a:lstStyle/>
          <a:p>
            <a:r>
              <a:rPr lang="cs-CZ" sz="2000" dirty="0" smtClean="0"/>
              <a:t>Pracovník cestovní kanceláře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6016" y="2060848"/>
            <a:ext cx="3200400" cy="3108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Stanovená pracovní doba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Pevný plat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 smtClean="0"/>
              <a:t>Asi 19 000/měsíc</a:t>
            </a:r>
            <a:endParaRPr lang="cs-CZ" sz="1400" b="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16423"/>
            <a:ext cx="2381250" cy="14192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804">
            <a:off x="971600" y="2570569"/>
            <a:ext cx="2664296" cy="37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   Jakou práci jsem si vybral?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Vybral jsem si být </a:t>
            </a:r>
            <a:r>
              <a:rPr lang="cs-CZ" sz="2000" dirty="0" smtClean="0"/>
              <a:t>pracovníkem cestovní kanceláře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Domluvím se ve více jazycích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 smtClean="0"/>
              <a:t>Angličtina, Francouzština</a:t>
            </a: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Chtěl bych se naučit i španělsky a německy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 smtClean="0"/>
              <a:t>Abych se lépe domluvil ve světě</a:t>
            </a:r>
            <a:endParaRPr lang="cs-CZ" sz="2000" dirty="0"/>
          </a:p>
          <a:p>
            <a:pPr lvl="3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1"/>
            <a:ext cx="6278463" cy="2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IV.   Co na to rodiče?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Myslím si že by byli rádi protože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Mohl bych jim zařizovat zájezdy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Možná by dostali nějakou </a:t>
            </a:r>
            <a:r>
              <a:rPr lang="cs-CZ" sz="2000" dirty="0" smtClean="0"/>
              <a:t>slevu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0" dirty="0" smtClean="0"/>
              <a:t>Získal bych nové kamarády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000" b="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89" y="2204864"/>
            <a:ext cx="4195275" cy="28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V.   Co bych musel dělat a vyřizovat?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Musel bych vyřizovat bezpečí pro turisty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Domlouvat vše se zdravotními </a:t>
            </a:r>
            <a:r>
              <a:rPr lang="cs-CZ" sz="2000" dirty="0" smtClean="0"/>
              <a:t>pojišťovnami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Musel bych zařizovat přepravu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 smtClean="0"/>
              <a:t>Domlouvat letadla/autobusy na zájezdy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b="0" dirty="0" smtClean="0"/>
              <a:t>Domlouvat se s hotely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5574"/>
            <a:ext cx="3577208" cy="34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</a:t>
            </a:r>
            <a:r>
              <a:rPr lang="cs-CZ" dirty="0" smtClean="0"/>
              <a:t>.   Co potřebuji za znalosti?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Měl bych se umět vyjadřovat v angličtině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Střední nebo vysokou školu cestovního ruchu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Umět se </a:t>
            </a:r>
            <a:r>
              <a:rPr lang="cs-CZ" sz="2000" dirty="0" smtClean="0"/>
              <a:t>rychle a správně </a:t>
            </a:r>
            <a:r>
              <a:rPr lang="cs-CZ" sz="2000" b="0" dirty="0" smtClean="0"/>
              <a:t>zorientovat na internetu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Dobrou komunikaci s lidmi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Organizační a orientační schopnosti  </a:t>
            </a:r>
            <a:endParaRPr lang="cs-CZ" sz="2000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81" y="3068960"/>
            <a:ext cx="2592288" cy="25428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80" y="3068960"/>
            <a:ext cx="1896539" cy="25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VII.  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Zvolil jsem si své zaměstnání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Seznámil jsem se s podmínkami práce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0" dirty="0" smtClean="0"/>
              <a:t>Zjistil jsem, jaký plat budu dostávat</a:t>
            </a:r>
          </a:p>
          <a:p>
            <a:pPr marL="0" indent="0"/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536082" cy="353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6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160</TotalTime>
  <Words>303</Words>
  <Application>Microsoft Office PowerPoint</Application>
  <PresentationFormat>Předvádění na obrazovce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Franklin Gothic Book</vt:lpstr>
      <vt:lpstr>Franklin Gothic Medium</vt:lpstr>
      <vt:lpstr>Tunga</vt:lpstr>
      <vt:lpstr>Wingdings</vt:lpstr>
      <vt:lpstr>Úhly</vt:lpstr>
      <vt:lpstr>ČÍM BYCH CHTĚL BÝT AŽ VYROSTU?</vt:lpstr>
      <vt:lpstr>OBSAH</vt:lpstr>
      <vt:lpstr>I.   Navržení zaměstnání</vt:lpstr>
      <vt:lpstr>II.    Porovnání zaměstnání</vt:lpstr>
      <vt:lpstr>III.    Jakou práci jsem si vybral?</vt:lpstr>
      <vt:lpstr>IV.   Co na to rodiče?</vt:lpstr>
      <vt:lpstr>V.   Co bych musel dělat a vyřizovat?</vt:lpstr>
      <vt:lpstr>Vi.   Co potřebuji za znalosti?</vt:lpstr>
      <vt:lpstr>VII.   Závěr</vt:lpstr>
      <vt:lpstr>VIII.   Zdroje</vt:lpstr>
      <vt:lpstr>KOnec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Zák</dc:creator>
  <cp:lastModifiedBy>Kristina Musilová</cp:lastModifiedBy>
  <cp:revision>15</cp:revision>
  <dcterms:created xsi:type="dcterms:W3CDTF">2017-05-12T06:02:04Z</dcterms:created>
  <dcterms:modified xsi:type="dcterms:W3CDTF">2017-05-28T00:16:40Z</dcterms:modified>
</cp:coreProperties>
</file>