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58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020F9F-8E2B-4BD4-BD3A-83021E1E0FDA}" type="datetimeFigureOut">
              <a:rPr lang="cs-CZ" smtClean="0"/>
              <a:t>28. 5. 2017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9F6C8D-CE77-494A-B008-41A56E16708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Čím chci být , až vyrostu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ZŠ Ludgeřovice</a:t>
            </a:r>
          </a:p>
          <a:p>
            <a:r>
              <a:rPr lang="cs-CZ" dirty="0" smtClean="0"/>
              <a:t>Ema </a:t>
            </a:r>
            <a:r>
              <a:rPr lang="cs-CZ" dirty="0" err="1" smtClean="0"/>
              <a:t>Musálková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95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Jak si vybrat povolání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Splnit si sen</a:t>
            </a:r>
            <a:endParaRPr lang="cs-CZ" dirty="0"/>
          </a:p>
          <a:p>
            <a:r>
              <a:rPr lang="cs-CZ" dirty="0" smtClean="0">
                <a:hlinkClick r:id="rId4" action="ppaction://hlinksldjump"/>
              </a:rPr>
              <a:t>Moje povolání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Názor rodičů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Závěr</a:t>
            </a:r>
            <a:endParaRPr lang="cs-CZ" dirty="0" smtClean="0"/>
          </a:p>
          <a:p>
            <a:r>
              <a:rPr lang="cs-CZ" dirty="0" smtClean="0">
                <a:hlinkClick r:id="rId7" action="ppaction://hlinksldjump"/>
              </a:rPr>
              <a:t>Zdroje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228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hlinkClick r:id="rId2" action="ppaction://hlinksldjump"/>
              </a:rPr>
              <a:t>JAK SI VYBRAT POVOLÁNÍ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by měl dělat to co ho baví a to co mu jde</a:t>
            </a:r>
          </a:p>
          <a:p>
            <a:r>
              <a:rPr lang="cs-CZ" dirty="0"/>
              <a:t> </a:t>
            </a:r>
            <a:r>
              <a:rPr lang="cs-CZ" dirty="0" smtClean="0"/>
              <a:t>Je mnoho povolání a</a:t>
            </a:r>
          </a:p>
          <a:p>
            <a:pPr marL="68580" indent="0">
              <a:buNone/>
            </a:pPr>
            <a:r>
              <a:rPr lang="cs-CZ" dirty="0" smtClean="0"/>
              <a:t> je těžké si z nich vybrat</a:t>
            </a:r>
          </a:p>
          <a:p>
            <a:pPr marL="68580" indent="0">
              <a:buNone/>
            </a:pPr>
            <a:r>
              <a:rPr lang="cs-CZ" dirty="0" smtClean="0"/>
              <a:t> to pravé</a:t>
            </a:r>
          </a:p>
          <a:p>
            <a:r>
              <a:rPr lang="cs-CZ" dirty="0" smtClean="0"/>
              <a:t>Každý si, ale vždy </a:t>
            </a:r>
          </a:p>
          <a:p>
            <a:pPr marL="68580" indent="0">
              <a:buNone/>
            </a:pPr>
            <a:r>
              <a:rPr lang="cs-CZ" dirty="0" smtClean="0"/>
              <a:t>nějaké vybere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708920"/>
            <a:ext cx="3895561" cy="361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212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SPLNIT SI SEN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Snad každý měl nebo má sen čím by chtěl být</a:t>
            </a:r>
          </a:p>
          <a:p>
            <a:r>
              <a:rPr lang="cs-CZ" dirty="0" smtClean="0"/>
              <a:t>Doktor, Baletka, Malíř, Zvěrolékař…</a:t>
            </a:r>
          </a:p>
          <a:p>
            <a:r>
              <a:rPr lang="cs-CZ" dirty="0" smtClean="0"/>
              <a:t>Ne každému se jeho sen splní</a:t>
            </a:r>
          </a:p>
          <a:p>
            <a:endParaRPr lang="cs-CZ" dirty="0"/>
          </a:p>
        </p:txBody>
      </p:sp>
      <p:pic>
        <p:nvPicPr>
          <p:cNvPr id="1026" name="Picture 2" descr="C:\Users\ucitel\AppData\Local\Microsoft\Windows\Temporary Internet Files\Content.IE5\C5WX7ATV\doctor-1699656_960_72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1519503" cy="164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2542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52936"/>
            <a:ext cx="1916038" cy="325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8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196" b="99086" l="47360" r="9323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180" y="1556792"/>
            <a:ext cx="5190331" cy="4685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4" action="ppaction://hlinksldjump"/>
              </a:rPr>
              <a:t>MOJE POVOLÁNÍ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Já jsem si vždycky přála být baletkou</a:t>
            </a:r>
          </a:p>
          <a:p>
            <a:r>
              <a:rPr lang="cs-CZ" dirty="0" smtClean="0"/>
              <a:t>Už jako malá jsem si pustila hudbu </a:t>
            </a:r>
          </a:p>
          <a:p>
            <a:pPr marL="68580" indent="0">
              <a:buNone/>
            </a:pPr>
            <a:r>
              <a:rPr lang="cs-CZ" dirty="0" smtClean="0"/>
              <a:t>a tančila na ni</a:t>
            </a:r>
          </a:p>
          <a:p>
            <a:r>
              <a:rPr lang="cs-CZ" dirty="0" smtClean="0"/>
              <a:t>Vždy se mi líbilo jak baletky</a:t>
            </a:r>
          </a:p>
          <a:p>
            <a:pPr marL="68580" indent="0">
              <a:buNone/>
            </a:pPr>
            <a:r>
              <a:rPr lang="cs-CZ" dirty="0" smtClean="0"/>
              <a:t> tančí na špičkách</a:t>
            </a:r>
          </a:p>
          <a:p>
            <a:r>
              <a:rPr lang="cs-CZ" dirty="0" smtClean="0"/>
              <a:t>Teď chodím do baletního kroužku </a:t>
            </a:r>
          </a:p>
          <a:p>
            <a:pPr marL="68580" indent="0">
              <a:buNone/>
            </a:pPr>
            <a:r>
              <a:rPr lang="cs-CZ" dirty="0" smtClean="0"/>
              <a:t>který mě hodně baví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41" b="98919" l="4865" r="9675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98717"/>
            <a:ext cx="180020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0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NÁZOR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Moji rodiče mě mají rádi a ve všem mě</a:t>
            </a:r>
          </a:p>
          <a:p>
            <a:pPr marL="68580" indent="0">
              <a:buNone/>
            </a:pPr>
            <a:r>
              <a:rPr lang="cs-CZ" dirty="0" smtClean="0"/>
              <a:t> podporují</a:t>
            </a:r>
            <a:endParaRPr lang="cs-CZ" dirty="0"/>
          </a:p>
          <a:p>
            <a:r>
              <a:rPr lang="cs-CZ" dirty="0" smtClean="0"/>
              <a:t>Chtějí abych byla šťastná</a:t>
            </a:r>
          </a:p>
        </p:txBody>
      </p:sp>
      <p:pic>
        <p:nvPicPr>
          <p:cNvPr id="1026" name="Picture 2" descr="C:\Users\ucitel\AppData\Local\Microsoft\Windows\Temporary Internet Files\Content.IE5\N0OP98R7\110px-Naipe_copa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989">
            <a:off x="6966026" y="4947174"/>
            <a:ext cx="1354258" cy="147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citel\AppData\Local\Microsoft\Windows\Temporary Internet Files\Content.IE5\N0OP98R7\110px-Naipe_copa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78155">
            <a:off x="4523427" y="4512097"/>
            <a:ext cx="1754777" cy="191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citel\AppData\Local\Microsoft\Windows\Temporary Internet Files\Content.IE5\N0OP98R7\110px-Naipe_copa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033" y="3096674"/>
            <a:ext cx="2138819" cy="23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2265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hlinkClick r:id="rId2" action="ppaction://hlinksldjump"/>
              </a:rPr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cs-CZ" sz="3200" dirty="0" smtClean="0"/>
              <a:t>Děkuji za zhlédnutí </a:t>
            </a:r>
            <a:endParaRPr lang="cs-CZ" sz="3200" dirty="0"/>
          </a:p>
        </p:txBody>
      </p:sp>
      <p:pic>
        <p:nvPicPr>
          <p:cNvPr id="1026" name="Picture 2" descr="C:\Users\ucitel\AppData\Local\Microsoft\Windows\Temporary Internet Files\Content.IE5\C5WX7ATV\Smiley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73005"/>
            <a:ext cx="338437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99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hlinkClick r:id="rId2" action="ppaction://hlinksldjump"/>
              </a:rPr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G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8DF24"/>
                </a:solidFill>
              </a:rPr>
              <a:t>o</a:t>
            </a:r>
            <a:r>
              <a:rPr lang="cs-CZ" dirty="0" smtClean="0">
                <a:solidFill>
                  <a:srgbClr val="0070C0"/>
                </a:solidFill>
              </a:rPr>
              <a:t>g</a:t>
            </a:r>
            <a:r>
              <a:rPr lang="cs-CZ" dirty="0" smtClean="0">
                <a:solidFill>
                  <a:srgbClr val="00B050"/>
                </a:solidFill>
              </a:rPr>
              <a:t>l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7170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133</TotalTime>
  <Words>151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Century Schoolbook</vt:lpstr>
      <vt:lpstr>Wingdings 2</vt:lpstr>
      <vt:lpstr>Austin</vt:lpstr>
      <vt:lpstr>Čím chci být , až vyrostu</vt:lpstr>
      <vt:lpstr>OSNOVA</vt:lpstr>
      <vt:lpstr>JAK SI VYBRAT POVOLÁNÍ</vt:lpstr>
      <vt:lpstr>SPLNIT SI SEN</vt:lpstr>
      <vt:lpstr>MOJE POVOLÁNÍ</vt:lpstr>
      <vt:lpstr>NÁZOR RODIČŮ</vt:lpstr>
      <vt:lpstr>   ZÁVĚR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Čím chci být až vyrostu</dc:title>
  <dc:creator>Ucitel</dc:creator>
  <cp:lastModifiedBy>Kristina Musilová</cp:lastModifiedBy>
  <cp:revision>12</cp:revision>
  <dcterms:created xsi:type="dcterms:W3CDTF">2017-05-12T06:32:43Z</dcterms:created>
  <dcterms:modified xsi:type="dcterms:W3CDTF">2017-05-28T00:13:25Z</dcterms:modified>
</cp:coreProperties>
</file>