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F19446-7D1A-4B59-9BE5-A84BCC59DFF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6CC110-AA42-490B-9AEB-01CCDD9B65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search?q=tlakom%C4%9Br&amp;oq=tlako&amp;aqs=chrome.0.69i59l2j69i57j0l3.12738j0j9&amp;sourceid=chrome&amp;ie=UTF-8" TargetMode="External"/><Relationship Id="rId2" Type="http://schemas.openxmlformats.org/officeDocument/2006/relationships/hyperlink" Target="https://www.google.cz/search?q=piktogram+kardiologie&amp;source=lnms&amp;tbm=isch&amp;sa=X&amp;ved=0ahUKEwiZtoeS6OnTAhXCJ5oKHUoWBoQQ_AUICigB&amp;biw=1366&amp;bih=613#tbm=isch&amp;q=srdce+%C4%8Dlov%C4%9Bka&amp;imgrc=348kBekXw6XQOM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hyperlink" Target="https://www.google.cz/search?q=piktogram+rodi%C4%8D%C5%AF&amp;source=lnms&amp;tbm=isch&amp;sa=X&amp;ved=0ahUKEwjQseqE9enTAhUGb1AKHdncCZ4Q_AUIBigB&amp;biw=1366&amp;bih=662#tbm=isch&amp;q=lidsk%C3%A9+srdce" TargetMode="External"/><Relationship Id="rId4" Type="http://schemas.openxmlformats.org/officeDocument/2006/relationships/hyperlink" Target="https://www.google.cz/search?q=piktogram+rodi%C4%8D%C5%AF&amp;source=lnms&amp;tbm=isch&amp;sa=X&amp;ved=0ahUKEwjQseqE9enTAhUGb1AKHdncCZ4Q_AUIBigB&amp;biw=1366&amp;bih=662#tbm=isch&amp;q=p%C3%A1r+siluet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87220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Left"/>
            <a:lightRig rig="threePt" dir="t"/>
          </a:scene3d>
        </p:spPr>
        <p:txBody>
          <a:bodyPr>
            <a:normAutofit/>
          </a:bodyPr>
          <a:lstStyle/>
          <a:p>
            <a:r>
              <a:rPr lang="cs-CZ" sz="5000" u="sng" dirty="0" smtClean="0"/>
              <a:t>Čím </a:t>
            </a:r>
            <a:r>
              <a:rPr lang="cs-CZ" sz="4900" u="sng" dirty="0" smtClean="0"/>
              <a:t>chci</a:t>
            </a:r>
            <a:r>
              <a:rPr lang="cs-CZ" sz="5000" u="sng" dirty="0" smtClean="0"/>
              <a:t> být až </a:t>
            </a:r>
            <a:r>
              <a:rPr lang="cs-CZ" sz="4400" u="sng" dirty="0" smtClean="0"/>
              <a:t>vyrostu</a:t>
            </a:r>
            <a:r>
              <a:rPr lang="cs-CZ" sz="5000" u="sng" dirty="0" smtClean="0"/>
              <a:t>…</a:t>
            </a:r>
            <a:endParaRPr lang="cs-CZ" sz="5000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/>
              <a:t>ZŠ Ludgeřovice                        Julie Kadlecová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084" y="3284984"/>
            <a:ext cx="1584176" cy="158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86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2" action="ppaction://hlinksldjump"/>
              </a:rPr>
              <a:t>Velký výběr povolání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3" action="ppaction://hlinksldjump"/>
              </a:rPr>
              <a:t>Proč zrovna doktorkou na dětské kardiologii?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4" action="ppaction://hlinksldjump"/>
              </a:rPr>
              <a:t>Kdo mě k tomu navedl?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5" action="ppaction://hlinksldjump"/>
              </a:rPr>
              <a:t>Slabé a silné stránky tohoto povolání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6" action="ppaction://hlinksldjump"/>
              </a:rPr>
              <a:t>Názor rodiny…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7" action="ppaction://hlinksldjump"/>
              </a:rPr>
              <a:t>Závěr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8" action="ppaction://hlinksldjump"/>
              </a:rPr>
              <a:t>Zdroje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u="sng" dirty="0" smtClean="0"/>
              <a:t>Osnova</a:t>
            </a:r>
            <a:endParaRPr lang="cs-CZ" sz="5400" u="sng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096344"/>
            <a:ext cx="1872208" cy="375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78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Je velmi velké množství povolání a pro někoho velmi těžké si z nich vybrat to, které by ho dělalo šťastným.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Samozřejmě každý z nás je jiný a nesmíme se odsuzovat podle toho jaké máme povolání.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hlinkClick r:id="rId2" action="ppaction://hlinksldjump"/>
              </a:rPr>
              <a:t>Velký výběr povolání</a:t>
            </a:r>
            <a:endParaRPr lang="cs-CZ" u="sng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1" r="12056"/>
          <a:stretch/>
        </p:blipFill>
        <p:spPr>
          <a:xfrm>
            <a:off x="3249635" y="3972272"/>
            <a:ext cx="5449968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4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Protože tahle práce by mě bavila a ráda bych do ní chodila, nevadí mi vidět krev.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Mám vlastní zkušenosti, protože moje maminka i babička tuhle nemoc mají…a na vyšetření jsem byla vlastně i já a práce doktorky mě velice zaujala…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u="sng" dirty="0">
                <a:hlinkClick r:id="rId2" action="ppaction://hlinksldjump"/>
              </a:rPr>
              <a:t>Proč zrovna doktorkou na dětské kardiologii?</a:t>
            </a:r>
            <a:endParaRPr lang="cs-CZ" u="sng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7" t="5858" r="23302" b="55353"/>
          <a:stretch/>
        </p:blipFill>
        <p:spPr>
          <a:xfrm>
            <a:off x="5580112" y="4194270"/>
            <a:ext cx="2951018" cy="266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05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Dá se říct, že nikdo…</a:t>
            </a:r>
          </a:p>
          <a:p>
            <a:pPr marL="109728" indent="0">
              <a:buNone/>
            </a:pPr>
            <a:r>
              <a:rPr lang="cs-CZ" dirty="0" smtClean="0"/>
              <a:t>Práce mě zaujala sama o sobě, velmi ráda pomáhám dětem a srdce je pro mě </a:t>
            </a:r>
            <a:r>
              <a:rPr lang="cs-CZ" dirty="0" err="1" smtClean="0"/>
              <a:t>srašně</a:t>
            </a:r>
            <a:r>
              <a:rPr lang="cs-CZ" dirty="0" smtClean="0"/>
              <a:t> zajímavý orgán, který když má potíže potřebuje pomoc…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u="sng" dirty="0">
                <a:hlinkClick r:id="rId2" action="ppaction://hlinksldjump"/>
              </a:rPr>
              <a:t>Kdo mě k tomu navedl</a:t>
            </a:r>
            <a:r>
              <a:rPr lang="pl-PL" u="sng" dirty="0" smtClean="0">
                <a:hlinkClick r:id="rId2" action="ppaction://hlinksldjump"/>
              </a:rPr>
              <a:t>?</a:t>
            </a:r>
            <a:endParaRPr lang="cs-CZ" u="sng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440506"/>
            <a:ext cx="2088232" cy="307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5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408402"/>
              </p:ext>
            </p:extLst>
          </p:nvPr>
        </p:nvGraphicFramePr>
        <p:xfrm>
          <a:off x="539552" y="1700808"/>
          <a:ext cx="8229600" cy="3715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7457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SLABÉ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SILNÉ</a:t>
                      </a:r>
                      <a:endParaRPr lang="cs-CZ" sz="2800" dirty="0"/>
                    </a:p>
                  </a:txBody>
                  <a:tcPr/>
                </a:tc>
              </a:tr>
              <a:tr h="319783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baseline="0" dirty="0" smtClean="0"/>
                        <a:t> DLOUHODOBÉ STUDIUM NA VYSOKÉ ŠKOLE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cs-CZ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baseline="0" dirty="0" smtClean="0"/>
                        <a:t> KDY MI ZAVOLAJÍ, BUDU MUSET PŘIJET    (KLIDNĚ I V NOCI)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cs-CZ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baseline="0" dirty="0" smtClean="0"/>
                        <a:t>JESTLI SE JAKÁKOLIV VĚC NEPOVEDE  (ZÁKROK) BUDU ZA TO PLNĚ ZODPOVĚDNÁ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baseline="0" dirty="0" smtClean="0"/>
                        <a:t>UŽ OD MALA JSEM SE NEBÁLA KRVE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cs-CZ" sz="1800" baseline="0" dirty="0" smtClean="0"/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cs-CZ" sz="1800" baseline="0" dirty="0" smtClean="0"/>
                        <a:t>BUDU PRACOVAT S MODERNÍMI TECHNOLOGIEMI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endParaRPr lang="cs-CZ" sz="1800" baseline="0" dirty="0" smtClean="0"/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cs-CZ" sz="1800" baseline="0" dirty="0" smtClean="0"/>
                        <a:t>KDYBY SE „ZÁKROK“ ZDAŘIL LIDÉ BY MĚ POVAŽOVALI ZA VÝBORNÉHO DOKTORA  </a:t>
                      </a:r>
                      <a:endParaRPr lang="cs-CZ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sz="5300" u="sng" dirty="0">
                <a:hlinkClick r:id="rId2" action="ppaction://hlinksldjump"/>
              </a:rPr>
              <a:t>Slabé a silné stránky tohoto povolání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85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Moje rodina proti nebyla, protože si myslí, že to nemyslím vážně a že to ještě </a:t>
            </a:r>
            <a:r>
              <a:rPr lang="cs-CZ" dirty="0" err="1" smtClean="0"/>
              <a:t>hodněkrát</a:t>
            </a:r>
            <a:r>
              <a:rPr lang="cs-CZ" dirty="0" smtClean="0"/>
              <a:t> změním… </a:t>
            </a:r>
          </a:p>
          <a:p>
            <a:pPr marL="109728" indent="0">
              <a:buNone/>
            </a:pPr>
            <a:r>
              <a:rPr lang="cs-CZ" dirty="0" smtClean="0"/>
              <a:t>  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>
                <a:hlinkClick r:id="rId2" action="ppaction://hlinksldjump"/>
              </a:rPr>
              <a:t>Názor </a:t>
            </a:r>
            <a:r>
              <a:rPr lang="cs-CZ" u="sng" dirty="0" smtClean="0">
                <a:hlinkClick r:id="rId2" action="ppaction://hlinksldjump"/>
              </a:rPr>
              <a:t>rodiny…</a:t>
            </a:r>
            <a:endParaRPr lang="cs-CZ" u="sng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9" t="14406" r="6348" b="16292"/>
          <a:stretch/>
        </p:blipFill>
        <p:spPr>
          <a:xfrm>
            <a:off x="5220072" y="3793150"/>
            <a:ext cx="3384376" cy="296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23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hlinkClick r:id="rId2" action="ppaction://hlinksldjump"/>
              </a:rPr>
              <a:t>Závěr</a:t>
            </a:r>
            <a:endParaRPr lang="cs-CZ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Děkuji za zhlédnutí 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mé prezentace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705" y="1484784"/>
            <a:ext cx="5608637" cy="459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98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1400" dirty="0">
                <a:hlinkClick r:id="rId2"/>
              </a:rPr>
              <a:t>https://www.google.cz/search?q=piktogram+kardiologie&amp;source=lnms&amp;tbm=isch&amp;sa=X&amp;ved=0ahUKEwiZtoeS6OnTAhXCJ5oKHUoWBoQQ_AUICigB&amp;biw=1366&amp;bih=613#tbm=isch&amp;q=srdce+%C4%8Dlov%C4%9Bka&amp;imgrc=348kBekXw6XQOM</a:t>
            </a:r>
            <a:r>
              <a:rPr lang="cs-CZ" sz="1400" dirty="0" smtClean="0"/>
              <a:t>:</a:t>
            </a:r>
          </a:p>
          <a:p>
            <a:pPr marL="109728" indent="0">
              <a:buNone/>
            </a:pPr>
            <a:r>
              <a:rPr lang="cs-CZ" sz="1400" dirty="0">
                <a:hlinkClick r:id="rId3"/>
              </a:rPr>
              <a:t>https://</a:t>
            </a:r>
            <a:r>
              <a:rPr lang="cs-CZ" sz="1400" dirty="0" smtClean="0">
                <a:hlinkClick r:id="rId3"/>
              </a:rPr>
              <a:t>www.google.cz/search?q=tlakom%C4%9Br&amp;oq=tlako&amp;aqs=chrome.0.69i59l2j69i57j0l3.12738j0j9&amp;sourceid=chrome&amp;ie=UTF-8</a:t>
            </a:r>
            <a:endParaRPr lang="cs-CZ" sz="1400" dirty="0" smtClean="0"/>
          </a:p>
          <a:p>
            <a:pPr marL="109728" indent="0">
              <a:buNone/>
            </a:pPr>
            <a:r>
              <a:rPr lang="cs-CZ" sz="1400" dirty="0">
                <a:hlinkClick r:id="rId4"/>
              </a:rPr>
              <a:t>https://</a:t>
            </a:r>
            <a:r>
              <a:rPr lang="cs-CZ" sz="1400" dirty="0" smtClean="0">
                <a:hlinkClick r:id="rId4"/>
              </a:rPr>
              <a:t>www.google.cz/search?q=piktogram+rodi%C4%8D%C5%AF&amp;source=lnms&amp;tbm=isch&amp;sa=X&amp;ved=0ahUKEwjQseqE9enTAhUGb1AKHdncCZ4Q_AUIBigB&amp;biw=1366&amp;bih=662#tbm=isch&amp;q=p%C3%A1r+silueta</a:t>
            </a:r>
            <a:endParaRPr lang="cs-CZ" sz="1400" dirty="0" smtClean="0"/>
          </a:p>
          <a:p>
            <a:pPr marL="109728" indent="0">
              <a:buNone/>
            </a:pPr>
            <a:r>
              <a:rPr lang="cs-CZ" sz="1400" dirty="0">
                <a:hlinkClick r:id="rId5"/>
              </a:rPr>
              <a:t>https</a:t>
            </a:r>
            <a:r>
              <a:rPr lang="cs-CZ" sz="1400">
                <a:hlinkClick r:id="rId5"/>
              </a:rPr>
              <a:t>://</a:t>
            </a:r>
            <a:r>
              <a:rPr lang="cs-CZ" sz="1400" smtClean="0">
                <a:hlinkClick r:id="rId5"/>
              </a:rPr>
              <a:t>www.google.cz/search?q=piktogram+rodi%C4%8D%C5%AF&amp;source=lnms&amp;tbm=isch&amp;sa=X&amp;ved=0ahUKEwjQseqE9enTAhUGb1AKHdncCZ4Q_AUIBigB&amp;biw=1366&amp;bih=662#tbm=isch&amp;q=lidsk%C3%A9+srdce</a:t>
            </a:r>
            <a:endParaRPr lang="cs-CZ" sz="1400" smtClean="0"/>
          </a:p>
          <a:p>
            <a:pPr marL="109728" indent="0">
              <a:buNone/>
            </a:pPr>
            <a:endParaRPr lang="cs-CZ" sz="1400" dirty="0" smtClean="0"/>
          </a:p>
          <a:p>
            <a:pPr marL="109728" indent="0">
              <a:buNone/>
            </a:pPr>
            <a:endParaRPr lang="cs-CZ" sz="1400" dirty="0" smtClean="0"/>
          </a:p>
          <a:p>
            <a:pPr marL="109728" indent="0">
              <a:buNone/>
            </a:pP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6" action="ppaction://hlinksldjump"/>
              </a:rPr>
              <a:t>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04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</TotalTime>
  <Words>286</Words>
  <Application>Microsoft Office PowerPoint</Application>
  <PresentationFormat>Předvádění na obrazovce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Čím chci být až vyrostu…</vt:lpstr>
      <vt:lpstr>Osnova</vt:lpstr>
      <vt:lpstr>Velký výběr povolání</vt:lpstr>
      <vt:lpstr>Proč zrovna doktorkou na dětské kardiologii?</vt:lpstr>
      <vt:lpstr>Kdo mě k tomu navedl?</vt:lpstr>
      <vt:lpstr>Slabé a silné stránky tohoto povolání </vt:lpstr>
      <vt:lpstr>Názor rodiny…</vt:lpstr>
      <vt:lpstr>Závěr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Čím chci být až vyrostu…</dc:title>
  <dc:creator>Ucitel</dc:creator>
  <cp:lastModifiedBy>Ucitel</cp:lastModifiedBy>
  <cp:revision>13</cp:revision>
  <dcterms:created xsi:type="dcterms:W3CDTF">2017-05-12T06:30:51Z</dcterms:created>
  <dcterms:modified xsi:type="dcterms:W3CDTF">2017-05-12T08:46:47Z</dcterms:modified>
</cp:coreProperties>
</file>