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BE12F24-E92E-4F86-9ECB-CCA3A4C3510B}">
          <p14:sldIdLst>
            <p14:sldId id="256"/>
            <p14:sldId id="258"/>
            <p14:sldId id="257"/>
            <p14:sldId id="261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9C37F9-6DFC-4C37-8340-450B3AFD4BC4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DB2EE22-2F77-43CD-8D73-56DB2F95C86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Čím chci být až vyrostu ?</a:t>
            </a:r>
            <a:endParaRPr lang="cs-CZ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4041648" cy="452628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Proč zrovna plavčice ? Pomáhá a zachraňuje lidské životy.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Má to hodně těžké protože, když se člověk topí je velice těžké si ho všimnout, proto musí být stále ve střehu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22936"/>
            <a:ext cx="4038600" cy="2080491"/>
          </a:xfrm>
        </p:spPr>
      </p:pic>
      <p:sp>
        <p:nvSpPr>
          <p:cNvPr id="9" name="TextovéPole 8"/>
          <p:cNvSpPr txBox="1"/>
          <p:nvPr/>
        </p:nvSpPr>
        <p:spPr>
          <a:xfrm>
            <a:off x="7668344" y="2924944"/>
            <a:ext cx="1332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1.obrázek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92893389"/>
      </p:ext>
    </p:extLst>
  </p:cSld>
  <p:clrMapOvr>
    <a:masterClrMapping/>
  </p:clrMapOvr>
  <p:transition spd="slow" advTm="15014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Sport</a:t>
            </a:r>
            <a:endParaRPr lang="cs-CZ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22936"/>
            <a:ext cx="4038600" cy="208049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Fyzičku už mám díky našim 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tělocvikářům, </a:t>
            </a:r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ale plavaní to moc nedělám. Neumím na dlouho zadržet 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dech, </a:t>
            </a:r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takže to je další 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mínus, </a:t>
            </a:r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ale to bych zvládla kdybych začala trénovat.</a:t>
            </a:r>
          </a:p>
          <a:p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Začala bych i jíst 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zdravěji, </a:t>
            </a:r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protože bych 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měla potom </a:t>
            </a:r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lepší zdraví. Bylo by menší riziko že budu nemocná a tak bych mohla strávit více času u vody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68344" y="2843063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2.obrázek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29133617"/>
      </p:ext>
    </p:extLst>
  </p:cSld>
  <p:clrMapOvr>
    <a:masterClrMapping/>
  </p:clrMapOvr>
  <p:transition spd="slow" advTm="21713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Rodiče</a:t>
            </a:r>
            <a:endParaRPr lang="cs-CZ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Moc se jim to nelíbí. Chtěli by abych byla doktorka, protože všichni říkají že to umím s dětmi a tak by ke mně chodili rádi.</a:t>
            </a:r>
          </a:p>
          <a:p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Já ale doktorka nechci být. Bojím se krve a nezvládla bych se naučit ty jejich latinské knihy.</a:t>
            </a:r>
          </a:p>
          <a:p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Sice mám ráda děti, ale když se mi nepovede být plavčice, tak budu ve školce, ale rozhodně ne doktorka.</a:t>
            </a:r>
            <a:endParaRPr lang="cs-CZ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8966"/>
      </p:ext>
    </p:extLst>
  </p:cSld>
  <p:clrMapOvr>
    <a:masterClrMapping/>
  </p:clrMapOvr>
  <p:transition spd="slow" advTm="20411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Co ztratím? </a:t>
            </a:r>
            <a:endParaRPr lang="cs-CZ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Nechci zachraňovat v Česku takže ztratím domov, rodinu a také přátelé. Budu samozřejmě jezdit domů, ale už se nebudeme tak často vídat a to mi vadí ze všeho nejvíce. </a:t>
            </a:r>
            <a:endParaRPr lang="cs-CZ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12252"/>
            <a:ext cx="4355976" cy="32913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831455" y="2122983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3.obrázek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14853627"/>
      </p:ext>
    </p:extLst>
  </p:cSld>
  <p:clrMapOvr>
    <a:masterClrMapping/>
  </p:clrMapOvr>
  <p:transition spd="slow" advTm="12215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Co mi vlastně tahle práce přinese?</a:t>
            </a:r>
            <a:endParaRPr lang="cs-CZ" sz="48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protože se přestěhuji do zahraničí tak se naučím nové jazyky. Půjdu se podívat na různá překrásná místa, tím pádem se dovím něco i o historii a také poznám nové lidi.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4041648" cy="452628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Budu dělat něco pro 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lidi, </a:t>
            </a:r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přesněji řečeno zachraňovat je. Nejsem nějaká vědkyně či fyzikářka nebo astronautka abych mohla něco objevit a tak aspoň zachráním lidské životy.</a:t>
            </a:r>
          </a:p>
          <a:p>
            <a:r>
              <a:rPr lang="cs-CZ" dirty="0">
                <a:solidFill>
                  <a:schemeClr val="tx1"/>
                </a:solidFill>
                <a:latin typeface="Comic Sans MS" panose="030F0702030302020204" pitchFamily="66" charset="0"/>
              </a:rPr>
              <a:t>Lidský život má o dost větší cenu než cokoliv jiného na světě, protože možná když zachráním třinácti letého chlapečka tak on za deset let může přijít třeba na to že vesmír má konec.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194340"/>
      </p:ext>
    </p:extLst>
  </p:cSld>
  <p:clrMapOvr>
    <a:masterClrMapping/>
  </p:clrMapOvr>
  <p:transition spd="slow" advTm="29658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114</TotalTime>
  <Words>319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Exekutivní</vt:lpstr>
      <vt:lpstr>Čím chci být až vyrostu ?</vt:lpstr>
      <vt:lpstr>Sport</vt:lpstr>
      <vt:lpstr>Rodiče</vt:lpstr>
      <vt:lpstr>Co ztratím? </vt:lpstr>
      <vt:lpstr>Co mi vlastně tahle práce přinese?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chci být až vyrostu ?</dc:title>
  <dc:creator>Ucitel</dc:creator>
  <cp:lastModifiedBy>Ucitel</cp:lastModifiedBy>
  <cp:revision>11</cp:revision>
  <dcterms:created xsi:type="dcterms:W3CDTF">2017-05-12T06:32:15Z</dcterms:created>
  <dcterms:modified xsi:type="dcterms:W3CDTF">2017-05-12T08:27:06Z</dcterms:modified>
</cp:coreProperties>
</file>