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3" r:id="rId6"/>
    <p:sldId id="260" r:id="rId7"/>
    <p:sldId id="262" r:id="rId8"/>
    <p:sldId id="264" r:id="rId9"/>
    <p:sldId id="265" r:id="rId10"/>
    <p:sldId id="266" r:id="rId11"/>
    <p:sldId id="268" r:id="rId12"/>
    <p:sldId id="259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E8171-1F49-4A96-BF05-76D3B4E8399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0227-1274-45CC-A522-50224EE1C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180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E0227-1274-45CC-A522-50224EE1CA8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8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F6FB0DB-3223-48D6-AF1C-0B1F2A7EC8C6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AE402DD-22C6-4C59-878F-2EF8A197F074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q=mal&#237;&#345;stv&#237;&amp;source=lnms&amp;tbm=isch&amp;sa=X&amp;ved=0ahUKEwjzhv2l4unTAhVmP5oKHeUyA84Q_AUICigB&amp;biw=1366&amp;bih=662#tbm=isch&amp;q=mal%C3%AD%C5%9" TargetMode="External"/><Relationship Id="rId7" Type="http://schemas.openxmlformats.org/officeDocument/2006/relationships/hyperlink" Target="https://www.google.cz/search?q=um&#283;n&#237;&amp;source=lnms&amp;tbm=isch&amp;sa=X&amp;ved=0ahUKEwiN4e6p8unTAhXjZpoKHVJ-CAAQ_AUICigB&amp;biw=1366&amp;bih=662#tbm=isch&amp;q=mal%C3%AD%C5%99s" TargetMode="External"/><Relationship Id="rId2" Type="http://schemas.openxmlformats.org/officeDocument/2006/relationships/hyperlink" Target="https://cs.wikipedia.org/wiki/Mal%C3%AD%C5%99stv%C3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search?q=um&#283;n&#237;&amp;source=lnms&amp;tbm=isch&amp;sa=X&amp;ved=0ahUKEwiN4e6p8unTAhXjZpoKHVJ-CAAQ_AUICigB&amp;biw=1366&amp;bih=662#tbm=isch&amp;q=m%C3%A1ma+a+dcer" TargetMode="External"/><Relationship Id="rId5" Type="http://schemas.openxmlformats.org/officeDocument/2006/relationships/hyperlink" Target="https://www.google.cz/search?q=um&#283;n&#237;&amp;source=lnms&amp;tbm=isch&amp;sa=X&amp;ved=0ahUKEwiN4e6p8unTAhXjZpoKHVJ-CAAQ_AUICigB&amp;biw=1366&amp;bih=662#tbm=isch&amp;q=+noviny+mal%C3%AD" TargetMode="External"/><Relationship Id="rId4" Type="http://schemas.openxmlformats.org/officeDocument/2006/relationships/hyperlink" Target="https://www.google.cz/search?q=um&#283;n&#237;&amp;source=lnms&amp;tbm=isch&amp;sa=X&amp;ved=0ahUKEwiN4e6p8unTAhXjZpoKHVJ-CAAQ_AUICigB&amp;biw=1366&amp;bih=662#tbm=isch&amp;q=architektura&amp;imgrc=9RY9huRYzE_hh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z/search?q=um&#283;n&#237;&amp;source=lnms&amp;tbm=isch&amp;sa=X&amp;ved=0ahUKEwiN4e6p8unTAhXjZpoKHVJ-CAAQ_AUICigB&amp;biw=1366&amp;bih=662#tbm=isch&amp;q=mal%C3%AD%C5%99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Čím chci být až vyrostu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M. Krátká</a:t>
            </a:r>
            <a:endParaRPr lang="cs-CZ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492896"/>
            <a:ext cx="385762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2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budu muset obětovat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Myslím si, že to bude chtít spoustu času</a:t>
            </a:r>
          </a:p>
          <a:p>
            <a:r>
              <a:rPr lang="cs-CZ" dirty="0" smtClean="0"/>
              <a:t>Nezbyde ho moc na rodinu, ale najdu si každou chvilku </a:t>
            </a:r>
          </a:p>
          <a:p>
            <a:r>
              <a:rPr lang="cs-CZ" dirty="0" smtClean="0"/>
              <a:t>Trpělivost, protože než napadne nějaký nápad apod.</a:t>
            </a:r>
          </a:p>
          <a:p>
            <a:endParaRPr lang="cs-CZ" dirty="0"/>
          </a:p>
        </p:txBody>
      </p:sp>
      <p:pic>
        <p:nvPicPr>
          <p:cNvPr id="4098" name="Picture 2" descr="Výsledek obrázku pro trpěliv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33056"/>
            <a:ext cx="3843892" cy="240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08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4138" y="188640"/>
            <a:ext cx="7498080" cy="1143000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388064"/>
            <a:ext cx="7498080" cy="4800600"/>
          </a:xfrm>
        </p:spPr>
        <p:txBody>
          <a:bodyPr/>
          <a:lstStyle/>
          <a:p>
            <a:pPr marL="82296" indent="0">
              <a:buNone/>
            </a:pPr>
            <a:r>
              <a:rPr lang="cs-CZ" dirty="0" smtClean="0"/>
              <a:t>Děkuji za přečtení 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dirty="0" smtClean="0"/>
              <a:t>        </a:t>
            </a:r>
          </a:p>
        </p:txBody>
      </p:sp>
      <p:pic>
        <p:nvPicPr>
          <p:cNvPr id="9218" name="Picture 2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906" y="2276872"/>
            <a:ext cx="4896544" cy="402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2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hlinkClick r:id="rId2"/>
              </a:rPr>
              <a:t>https://cs.wikipedia.org/wiki/Mal%C3%AD%C5%99stv%C3%AD</a:t>
            </a:r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https://www.google.cz/</a:t>
            </a:r>
            <a:r>
              <a:rPr lang="cs-CZ" sz="1600" dirty="0" err="1" smtClean="0">
                <a:hlinkClick r:id="rId3"/>
              </a:rPr>
              <a:t>search?q</a:t>
            </a:r>
            <a:r>
              <a:rPr lang="cs-CZ" sz="1600" dirty="0" smtClean="0">
                <a:hlinkClick r:id="rId3"/>
              </a:rPr>
              <a:t>=</a:t>
            </a:r>
            <a:r>
              <a:rPr lang="cs-CZ" sz="1600" dirty="0" err="1" smtClean="0">
                <a:hlinkClick r:id="rId3"/>
              </a:rPr>
              <a:t>malířství&amp;source</a:t>
            </a:r>
            <a:r>
              <a:rPr lang="cs-CZ" sz="1600" dirty="0" smtClean="0">
                <a:hlinkClick r:id="rId3"/>
              </a:rPr>
              <a:t>=</a:t>
            </a:r>
            <a:r>
              <a:rPr lang="cs-CZ" sz="1600" dirty="0" err="1" smtClean="0">
                <a:hlinkClick r:id="rId3"/>
              </a:rPr>
              <a:t>lnms&amp;tbm</a:t>
            </a:r>
            <a:r>
              <a:rPr lang="cs-CZ" sz="1600" dirty="0" smtClean="0">
                <a:hlinkClick r:id="rId3"/>
              </a:rPr>
              <a:t>=</a:t>
            </a:r>
            <a:r>
              <a:rPr lang="cs-CZ" sz="1600" dirty="0" err="1" smtClean="0">
                <a:hlinkClick r:id="rId3"/>
              </a:rPr>
              <a:t>isch&amp;sa</a:t>
            </a:r>
            <a:r>
              <a:rPr lang="cs-CZ" sz="1600" dirty="0" smtClean="0">
                <a:hlinkClick r:id="rId3"/>
              </a:rPr>
              <a:t>=</a:t>
            </a:r>
            <a:r>
              <a:rPr lang="cs-CZ" sz="1600" dirty="0" err="1" smtClean="0">
                <a:hlinkClick r:id="rId3"/>
              </a:rPr>
              <a:t>X&amp;ved</a:t>
            </a:r>
            <a:r>
              <a:rPr lang="cs-CZ" sz="1600" dirty="0" smtClean="0">
                <a:hlinkClick r:id="rId3"/>
              </a:rPr>
              <a:t>=0ahUKEwjzhv2l4unTAhVmP5oKHeUyA84Q_AUICigB&amp;biw=1366&amp;bih=662#tbm=</a:t>
            </a:r>
            <a:r>
              <a:rPr lang="cs-CZ" sz="1600" dirty="0" err="1" smtClean="0">
                <a:hlinkClick r:id="rId3"/>
              </a:rPr>
              <a:t>isch&amp;q</a:t>
            </a:r>
            <a:r>
              <a:rPr lang="cs-CZ" sz="1600" dirty="0" smtClean="0">
                <a:hlinkClick r:id="rId3"/>
              </a:rPr>
              <a:t>=mal%C3%AD%C5%9</a:t>
            </a:r>
            <a:r>
              <a:rPr lang="cs-CZ" sz="1600" dirty="0" smtClean="0"/>
              <a:t> </a:t>
            </a:r>
          </a:p>
          <a:p>
            <a:r>
              <a:rPr lang="cs-CZ" sz="1600" dirty="0">
                <a:hlinkClick r:id="rId4"/>
              </a:rPr>
              <a:t>https://</a:t>
            </a:r>
            <a:r>
              <a:rPr lang="cs-CZ" sz="1600" dirty="0" smtClean="0">
                <a:hlinkClick r:id="rId4"/>
              </a:rPr>
              <a:t>www.google.cz/</a:t>
            </a:r>
            <a:r>
              <a:rPr lang="cs-CZ" sz="1600" dirty="0" err="1" smtClean="0">
                <a:hlinkClick r:id="rId4"/>
              </a:rPr>
              <a:t>search?q</a:t>
            </a:r>
            <a:r>
              <a:rPr lang="cs-CZ" sz="1600" dirty="0" smtClean="0">
                <a:hlinkClick r:id="rId4"/>
              </a:rPr>
              <a:t>=</a:t>
            </a:r>
            <a:r>
              <a:rPr lang="cs-CZ" sz="1600" dirty="0" err="1" smtClean="0">
                <a:hlinkClick r:id="rId4"/>
              </a:rPr>
              <a:t>umění&amp;source</a:t>
            </a:r>
            <a:r>
              <a:rPr lang="cs-CZ" sz="1600" dirty="0" smtClean="0">
                <a:hlinkClick r:id="rId4"/>
              </a:rPr>
              <a:t>=</a:t>
            </a:r>
            <a:r>
              <a:rPr lang="cs-CZ" sz="1600" dirty="0" err="1" smtClean="0">
                <a:hlinkClick r:id="rId4"/>
              </a:rPr>
              <a:t>lnms&amp;tbm</a:t>
            </a:r>
            <a:r>
              <a:rPr lang="cs-CZ" sz="1600" dirty="0" smtClean="0">
                <a:hlinkClick r:id="rId4"/>
              </a:rPr>
              <a:t>=</a:t>
            </a:r>
            <a:r>
              <a:rPr lang="cs-CZ" sz="1600" dirty="0" err="1" smtClean="0">
                <a:hlinkClick r:id="rId4"/>
              </a:rPr>
              <a:t>isch&amp;sa</a:t>
            </a:r>
            <a:r>
              <a:rPr lang="cs-CZ" sz="1600" dirty="0" smtClean="0">
                <a:hlinkClick r:id="rId4"/>
              </a:rPr>
              <a:t>=</a:t>
            </a:r>
            <a:r>
              <a:rPr lang="cs-CZ" sz="1600" dirty="0" err="1" smtClean="0">
                <a:hlinkClick r:id="rId4"/>
              </a:rPr>
              <a:t>X&amp;ved</a:t>
            </a:r>
            <a:r>
              <a:rPr lang="cs-CZ" sz="1600" dirty="0" smtClean="0">
                <a:hlinkClick r:id="rId4"/>
              </a:rPr>
              <a:t>=0ahUKEwiN4e6p8unTAhXjZpoKHVJ-CAAQ_AUICigB&amp;biw=1366&amp;bih=662#tbm=</a:t>
            </a:r>
            <a:r>
              <a:rPr lang="cs-CZ" sz="1600" dirty="0" err="1" smtClean="0">
                <a:hlinkClick r:id="rId4"/>
              </a:rPr>
              <a:t>isch&amp;q</a:t>
            </a:r>
            <a:r>
              <a:rPr lang="cs-CZ" sz="1600" dirty="0" smtClean="0">
                <a:hlinkClick r:id="rId4"/>
              </a:rPr>
              <a:t>=</a:t>
            </a:r>
            <a:r>
              <a:rPr lang="cs-CZ" sz="1600" dirty="0" err="1" smtClean="0">
                <a:hlinkClick r:id="rId4"/>
              </a:rPr>
              <a:t>architektura&amp;imgrc</a:t>
            </a:r>
            <a:r>
              <a:rPr lang="cs-CZ" sz="1600" dirty="0" smtClean="0">
                <a:hlinkClick r:id="rId4"/>
              </a:rPr>
              <a:t>=9RY9huRYzE_hhM</a:t>
            </a:r>
            <a:endParaRPr lang="cs-CZ" sz="1600" dirty="0" smtClean="0"/>
          </a:p>
          <a:p>
            <a:r>
              <a:rPr lang="cs-CZ" sz="1600" dirty="0">
                <a:hlinkClick r:id="rId5"/>
              </a:rPr>
              <a:t>https://www.google.cz/</a:t>
            </a:r>
            <a:r>
              <a:rPr lang="cs-CZ" sz="1600" dirty="0" err="1">
                <a:hlinkClick r:id="rId5"/>
              </a:rPr>
              <a:t>search?q</a:t>
            </a:r>
            <a:r>
              <a:rPr lang="cs-CZ" sz="1600" dirty="0">
                <a:hlinkClick r:id="rId5"/>
              </a:rPr>
              <a:t>=</a:t>
            </a:r>
            <a:r>
              <a:rPr lang="cs-CZ" sz="1600" dirty="0" err="1">
                <a:hlinkClick r:id="rId5"/>
              </a:rPr>
              <a:t>umění&amp;source</a:t>
            </a:r>
            <a:r>
              <a:rPr lang="cs-CZ" sz="1600" dirty="0">
                <a:hlinkClick r:id="rId5"/>
              </a:rPr>
              <a:t>=</a:t>
            </a:r>
            <a:r>
              <a:rPr lang="cs-CZ" sz="1600" dirty="0" err="1">
                <a:hlinkClick r:id="rId5"/>
              </a:rPr>
              <a:t>lnms&amp;tbm</a:t>
            </a:r>
            <a:r>
              <a:rPr lang="cs-CZ" sz="1600" dirty="0">
                <a:hlinkClick r:id="rId5"/>
              </a:rPr>
              <a:t>=</a:t>
            </a:r>
            <a:r>
              <a:rPr lang="cs-CZ" sz="1600" dirty="0" err="1">
                <a:hlinkClick r:id="rId5"/>
              </a:rPr>
              <a:t>isch&amp;sa</a:t>
            </a:r>
            <a:r>
              <a:rPr lang="cs-CZ" sz="1600" dirty="0">
                <a:hlinkClick r:id="rId5"/>
              </a:rPr>
              <a:t>=</a:t>
            </a:r>
            <a:r>
              <a:rPr lang="cs-CZ" sz="1600" dirty="0" err="1">
                <a:hlinkClick r:id="rId5"/>
              </a:rPr>
              <a:t>X&amp;ved</a:t>
            </a:r>
            <a:r>
              <a:rPr lang="cs-CZ" sz="1600" dirty="0">
                <a:hlinkClick r:id="rId5"/>
              </a:rPr>
              <a:t>=0ahUKEwiN4e6p8unTAhXjZpoKHVJ-CAAQ_AUICigB&amp;biw=1366&amp;bih=662#tbm=</a:t>
            </a:r>
            <a:r>
              <a:rPr lang="cs-CZ" sz="1600" dirty="0" err="1">
                <a:hlinkClick r:id="rId5"/>
              </a:rPr>
              <a:t>isch&amp;q</a:t>
            </a:r>
            <a:r>
              <a:rPr lang="cs-CZ" sz="1600" dirty="0">
                <a:hlinkClick r:id="rId5"/>
              </a:rPr>
              <a:t>=+</a:t>
            </a:r>
            <a:r>
              <a:rPr lang="cs-CZ" sz="1600" dirty="0" smtClean="0">
                <a:hlinkClick r:id="rId5"/>
              </a:rPr>
              <a:t>noviny+mal%C3%AD</a:t>
            </a:r>
            <a:endParaRPr lang="cs-CZ" sz="1600" dirty="0" smtClean="0"/>
          </a:p>
          <a:p>
            <a:r>
              <a:rPr lang="cs-CZ" sz="1600" dirty="0">
                <a:hlinkClick r:id="rId6"/>
              </a:rPr>
              <a:t>https://</a:t>
            </a:r>
            <a:r>
              <a:rPr lang="cs-CZ" sz="1600" dirty="0" smtClean="0">
                <a:hlinkClick r:id="rId6"/>
              </a:rPr>
              <a:t>www.google.cz/</a:t>
            </a:r>
            <a:r>
              <a:rPr lang="cs-CZ" sz="1600" dirty="0" err="1" smtClean="0">
                <a:hlinkClick r:id="rId6"/>
              </a:rPr>
              <a:t>search?q</a:t>
            </a:r>
            <a:r>
              <a:rPr lang="cs-CZ" sz="1600" dirty="0" smtClean="0">
                <a:hlinkClick r:id="rId6"/>
              </a:rPr>
              <a:t>=</a:t>
            </a:r>
            <a:r>
              <a:rPr lang="cs-CZ" sz="1600" dirty="0" err="1" smtClean="0">
                <a:hlinkClick r:id="rId6"/>
              </a:rPr>
              <a:t>umění&amp;source</a:t>
            </a:r>
            <a:r>
              <a:rPr lang="cs-CZ" sz="1600" dirty="0" smtClean="0">
                <a:hlinkClick r:id="rId6"/>
              </a:rPr>
              <a:t>=</a:t>
            </a:r>
            <a:r>
              <a:rPr lang="cs-CZ" sz="1600" dirty="0" err="1" smtClean="0">
                <a:hlinkClick r:id="rId6"/>
              </a:rPr>
              <a:t>lnms&amp;tbm</a:t>
            </a:r>
            <a:r>
              <a:rPr lang="cs-CZ" sz="1600" dirty="0" smtClean="0">
                <a:hlinkClick r:id="rId6"/>
              </a:rPr>
              <a:t>=</a:t>
            </a:r>
            <a:r>
              <a:rPr lang="cs-CZ" sz="1600" dirty="0" err="1" smtClean="0">
                <a:hlinkClick r:id="rId6"/>
              </a:rPr>
              <a:t>isch&amp;sa</a:t>
            </a:r>
            <a:r>
              <a:rPr lang="cs-CZ" sz="1600" dirty="0" smtClean="0">
                <a:hlinkClick r:id="rId6"/>
              </a:rPr>
              <a:t>=</a:t>
            </a:r>
            <a:r>
              <a:rPr lang="cs-CZ" sz="1600" dirty="0" err="1" smtClean="0">
                <a:hlinkClick r:id="rId6"/>
              </a:rPr>
              <a:t>X&amp;ved</a:t>
            </a:r>
            <a:r>
              <a:rPr lang="cs-CZ" sz="1600" dirty="0" smtClean="0">
                <a:hlinkClick r:id="rId6"/>
              </a:rPr>
              <a:t>=0ahUKEwiN4e6p8unTAhXjZpoKHVJ-CAAQ_AUICigB&amp;biw=1366&amp;bih=662#tbm=</a:t>
            </a:r>
            <a:r>
              <a:rPr lang="cs-CZ" sz="1600" dirty="0" err="1" smtClean="0">
                <a:hlinkClick r:id="rId6"/>
              </a:rPr>
              <a:t>isch&amp;q</a:t>
            </a:r>
            <a:r>
              <a:rPr lang="cs-CZ" sz="1600" dirty="0" smtClean="0">
                <a:hlinkClick r:id="rId6"/>
              </a:rPr>
              <a:t>=m%C3%A1ma+a+dcer</a:t>
            </a:r>
            <a:endParaRPr lang="cs-CZ" sz="1600" dirty="0" smtClean="0"/>
          </a:p>
          <a:p>
            <a:r>
              <a:rPr lang="cs-CZ" sz="1600" dirty="0">
                <a:hlinkClick r:id="rId7"/>
              </a:rPr>
              <a:t>https://</a:t>
            </a:r>
            <a:r>
              <a:rPr lang="cs-CZ" sz="1600" dirty="0" smtClean="0">
                <a:hlinkClick r:id="rId7"/>
              </a:rPr>
              <a:t>www.google.cz/</a:t>
            </a:r>
            <a:r>
              <a:rPr lang="cs-CZ" sz="1600" dirty="0" err="1" smtClean="0">
                <a:hlinkClick r:id="rId7"/>
              </a:rPr>
              <a:t>search?q</a:t>
            </a:r>
            <a:r>
              <a:rPr lang="cs-CZ" sz="1600" dirty="0" smtClean="0">
                <a:hlinkClick r:id="rId7"/>
              </a:rPr>
              <a:t>=</a:t>
            </a:r>
            <a:r>
              <a:rPr lang="cs-CZ" sz="1600" dirty="0" err="1" smtClean="0">
                <a:hlinkClick r:id="rId7"/>
              </a:rPr>
              <a:t>umění&amp;source</a:t>
            </a:r>
            <a:r>
              <a:rPr lang="cs-CZ" sz="1600" dirty="0" smtClean="0">
                <a:hlinkClick r:id="rId7"/>
              </a:rPr>
              <a:t>=</a:t>
            </a:r>
            <a:r>
              <a:rPr lang="cs-CZ" sz="1600" dirty="0" err="1" smtClean="0">
                <a:hlinkClick r:id="rId7"/>
              </a:rPr>
              <a:t>lnms&amp;tbm</a:t>
            </a:r>
            <a:r>
              <a:rPr lang="cs-CZ" sz="1600" dirty="0" smtClean="0">
                <a:hlinkClick r:id="rId7"/>
              </a:rPr>
              <a:t>=</a:t>
            </a:r>
            <a:r>
              <a:rPr lang="cs-CZ" sz="1600" dirty="0" err="1" smtClean="0">
                <a:hlinkClick r:id="rId7"/>
              </a:rPr>
              <a:t>isch&amp;sa</a:t>
            </a:r>
            <a:r>
              <a:rPr lang="cs-CZ" sz="1600" dirty="0" smtClean="0">
                <a:hlinkClick r:id="rId7"/>
              </a:rPr>
              <a:t>=</a:t>
            </a:r>
            <a:r>
              <a:rPr lang="cs-CZ" sz="1600" dirty="0" err="1" smtClean="0">
                <a:hlinkClick r:id="rId7"/>
              </a:rPr>
              <a:t>X&amp;ved</a:t>
            </a:r>
            <a:r>
              <a:rPr lang="cs-CZ" sz="1600" dirty="0" smtClean="0">
                <a:hlinkClick r:id="rId7"/>
              </a:rPr>
              <a:t>=0ahUKEwiN4e6p8unTAhXjZpoKHVJ-CAAQ_AUICigB&amp;biw=1366&amp;bih=662#tbm=</a:t>
            </a:r>
            <a:r>
              <a:rPr lang="cs-CZ" sz="1600" dirty="0" err="1" smtClean="0">
                <a:hlinkClick r:id="rId7"/>
              </a:rPr>
              <a:t>isch&amp;q</a:t>
            </a:r>
            <a:r>
              <a:rPr lang="cs-CZ" sz="1600" dirty="0" smtClean="0">
                <a:hlinkClick r:id="rId7"/>
              </a:rPr>
              <a:t>=mal%C3%AD%C5%99s</a:t>
            </a:r>
            <a:endParaRPr lang="cs-CZ" sz="1600" dirty="0" smtClean="0"/>
          </a:p>
          <a:p>
            <a:endParaRPr lang="cs-CZ" sz="1600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542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>
                <a:hlinkClick r:id="rId2"/>
              </a:rPr>
              <a:t>https://</a:t>
            </a:r>
            <a:r>
              <a:rPr lang="cs-CZ" sz="1600" dirty="0" smtClean="0">
                <a:hlinkClick r:id="rId2"/>
              </a:rPr>
              <a:t>www.google.cz/</a:t>
            </a:r>
            <a:r>
              <a:rPr lang="cs-CZ" sz="1600" dirty="0" err="1" smtClean="0">
                <a:hlinkClick r:id="rId2"/>
              </a:rPr>
              <a:t>search?q</a:t>
            </a:r>
            <a:r>
              <a:rPr lang="cs-CZ" sz="1600" dirty="0" smtClean="0">
                <a:hlinkClick r:id="rId2"/>
              </a:rPr>
              <a:t>=</a:t>
            </a:r>
            <a:r>
              <a:rPr lang="cs-CZ" sz="1600" dirty="0" err="1" smtClean="0">
                <a:hlinkClick r:id="rId2"/>
              </a:rPr>
              <a:t>umění&amp;source</a:t>
            </a:r>
            <a:r>
              <a:rPr lang="cs-CZ" sz="1600" dirty="0" smtClean="0">
                <a:hlinkClick r:id="rId2"/>
              </a:rPr>
              <a:t>=</a:t>
            </a:r>
            <a:r>
              <a:rPr lang="cs-CZ" sz="1600" dirty="0" err="1" smtClean="0">
                <a:hlinkClick r:id="rId2"/>
              </a:rPr>
              <a:t>lnms&amp;tbm</a:t>
            </a:r>
            <a:r>
              <a:rPr lang="cs-CZ" sz="1600" dirty="0" smtClean="0">
                <a:hlinkClick r:id="rId2"/>
              </a:rPr>
              <a:t>=</a:t>
            </a:r>
            <a:r>
              <a:rPr lang="cs-CZ" sz="1600" dirty="0" err="1" smtClean="0">
                <a:hlinkClick r:id="rId2"/>
              </a:rPr>
              <a:t>isch&amp;sa</a:t>
            </a:r>
            <a:r>
              <a:rPr lang="cs-CZ" sz="1600" dirty="0" smtClean="0">
                <a:hlinkClick r:id="rId2"/>
              </a:rPr>
              <a:t>=</a:t>
            </a:r>
            <a:r>
              <a:rPr lang="cs-CZ" sz="1600" dirty="0" err="1" smtClean="0">
                <a:hlinkClick r:id="rId2"/>
              </a:rPr>
              <a:t>X&amp;ved</a:t>
            </a:r>
            <a:r>
              <a:rPr lang="cs-CZ" sz="1600" dirty="0" smtClean="0">
                <a:hlinkClick r:id="rId2"/>
              </a:rPr>
              <a:t>=0ahUKEwiN4e6p8unTAhXjZpoKHVJ-CAAQ_AUICigB&amp;biw=1366&amp;bih=662#tbm=</a:t>
            </a:r>
            <a:r>
              <a:rPr lang="cs-CZ" sz="1600" dirty="0" err="1" smtClean="0">
                <a:hlinkClick r:id="rId2"/>
              </a:rPr>
              <a:t>isch&amp;q</a:t>
            </a:r>
            <a:r>
              <a:rPr lang="cs-CZ" sz="1600" dirty="0" smtClean="0">
                <a:hlinkClick r:id="rId2"/>
              </a:rPr>
              <a:t>=mal%C3%AD%C5%99k</a:t>
            </a:r>
            <a:endParaRPr lang="cs-CZ" sz="1600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916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Chtěla bych dělat něco s uměním Např. malířka, návrhářka, sochařka</a:t>
            </a:r>
          </a:p>
          <a:p>
            <a:r>
              <a:rPr lang="cs-CZ" dirty="0" smtClean="0"/>
              <a:t>Tyhle věci s malováním mě baví</a:t>
            </a:r>
          </a:p>
          <a:p>
            <a:r>
              <a:rPr lang="cs-CZ" dirty="0" smtClean="0"/>
              <a:t>Možná bych chtěla být i spisovatelka, ale jen nějakých krátkých textů</a:t>
            </a:r>
          </a:p>
          <a:p>
            <a:r>
              <a:rPr lang="cs-CZ" dirty="0" smtClean="0"/>
              <a:t>Zatím teda asi malířka </a:t>
            </a:r>
          </a:p>
          <a:p>
            <a:endParaRPr lang="cs-CZ" dirty="0"/>
          </a:p>
        </p:txBody>
      </p:sp>
      <p:pic>
        <p:nvPicPr>
          <p:cNvPr id="8194" name="Picture 2" descr="Výsledek obrázku pro malíř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069" y="3789040"/>
            <a:ext cx="222301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8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o malířství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Dříve než aktuální malířství byly jeskynní malby</a:t>
            </a:r>
          </a:p>
          <a:p>
            <a:r>
              <a:rPr lang="cs-CZ" dirty="0" smtClean="0"/>
              <a:t>Malířství je umění</a:t>
            </a:r>
          </a:p>
          <a:p>
            <a:r>
              <a:rPr lang="cs-CZ" dirty="0" smtClean="0"/>
              <a:t>Maluje se třeba na papír, zeď, plátno…</a:t>
            </a:r>
          </a:p>
          <a:p>
            <a:pPr marL="0" indent="0">
              <a:buNone/>
            </a:pPr>
            <a:r>
              <a:rPr lang="cs-CZ" dirty="0" smtClean="0"/>
              <a:t>    Malířské plátna</a:t>
            </a:r>
          </a:p>
        </p:txBody>
      </p:sp>
      <p:pic>
        <p:nvPicPr>
          <p:cNvPr id="1026" name="Picture 2" descr="Výsledek obrázku pro malířství plat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93096"/>
            <a:ext cx="40324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5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k malířství potřebujeme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312856" cy="3709392"/>
          </a:xfrm>
        </p:spPr>
        <p:txBody>
          <a:bodyPr>
            <a:normAutofit/>
          </a:bodyPr>
          <a:lstStyle/>
          <a:p>
            <a:r>
              <a:rPr lang="cs-CZ" dirty="0" smtClean="0"/>
              <a:t>Úplně základní je mít věc na co budeme malovat a čím</a:t>
            </a:r>
          </a:p>
          <a:p>
            <a:r>
              <a:rPr lang="cs-CZ" dirty="0" smtClean="0"/>
              <a:t>Malovat můžeme tužkou nebo pastelkou, ale i vodovkami, temperami, štětci apod.</a:t>
            </a:r>
          </a:p>
          <a:p>
            <a:r>
              <a:rPr lang="cs-CZ" dirty="0" smtClean="0"/>
              <a:t>Další zásadní věcí je cit, trpělivost a fantazie</a:t>
            </a:r>
          </a:p>
          <a:p>
            <a:pPr marL="82296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Výsledek obrázku pro malířské potřeb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97152"/>
            <a:ext cx="2540590" cy="154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Výsledek obrázku pro malířské potřeb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436348"/>
            <a:ext cx="3024336" cy="226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80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malířství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/>
              <a:t>m</a:t>
            </a:r>
            <a:r>
              <a:rPr lang="cs-CZ" dirty="0" smtClean="0"/>
              <a:t>onumentální malířství (souvisí s architekturou-malby na stěnách, stropech)</a:t>
            </a:r>
          </a:p>
          <a:p>
            <a:r>
              <a:rPr lang="cs-CZ" dirty="0" smtClean="0"/>
              <a:t>2. deskové malířství (na dřevěné desce)</a:t>
            </a:r>
          </a:p>
          <a:p>
            <a:r>
              <a:rPr lang="cs-CZ" dirty="0" smtClean="0"/>
              <a:t>3. ornamentální malířství (dekorativní)</a:t>
            </a:r>
          </a:p>
          <a:p>
            <a:r>
              <a:rPr lang="cs-CZ" dirty="0" smtClean="0"/>
              <a:t>Já bych se chtěla zabývat vším, ale nejvíce ornamentálním malířstvím</a:t>
            </a:r>
            <a:endParaRPr lang="cs-CZ" dirty="0"/>
          </a:p>
        </p:txBody>
      </p:sp>
      <p:pic>
        <p:nvPicPr>
          <p:cNvPr id="2052" name="Picture 4" descr="Výsledek obrázku pro architek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25144"/>
            <a:ext cx="2857500" cy="196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0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Mé </a:t>
            </a:r>
            <a:r>
              <a:rPr lang="cs-CZ" dirty="0"/>
              <a:t>z</a:t>
            </a:r>
            <a:r>
              <a:rPr lang="cs-CZ" dirty="0" smtClean="0"/>
              <a:t>kušenosti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Doma hodně maluji a vyrábím </a:t>
            </a:r>
          </a:p>
          <a:p>
            <a:r>
              <a:rPr lang="cs-CZ" dirty="0" smtClean="0"/>
              <a:t>Vyrábím od mala do teď</a:t>
            </a:r>
          </a:p>
          <a:p>
            <a:r>
              <a:rPr lang="cs-CZ" dirty="0" smtClean="0"/>
              <a:t>Na plátno jsem malovala asi třikrát a moc mě to bavilo</a:t>
            </a:r>
          </a:p>
          <a:p>
            <a:r>
              <a:rPr lang="cs-CZ" dirty="0" smtClean="0"/>
              <a:t>Často si přeji nebo si jdu koupit nějaké nové věci co právě potřebuji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Výsledek obrázku pro umě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897079"/>
            <a:ext cx="2809777" cy="158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1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základní škole se naučíte spíše základní věci</a:t>
            </a:r>
          </a:p>
          <a:p>
            <a:r>
              <a:rPr lang="cs-CZ" dirty="0" smtClean="0"/>
              <a:t>První stupeň se spíše věnoval malování na papír</a:t>
            </a:r>
          </a:p>
          <a:p>
            <a:r>
              <a:rPr lang="cs-CZ" dirty="0" smtClean="0"/>
              <a:t>Druhý stupeň je právě jiný, děláme stále nové věci, které jsem třeba nikdy nezkoušela</a:t>
            </a:r>
          </a:p>
        </p:txBody>
      </p:sp>
    </p:spTree>
    <p:extLst>
      <p:ext uri="{BB962C8B-B14F-4D97-AF65-F5344CB8AC3E}">
        <p14:creationId xmlns:p14="http://schemas.microsoft.com/office/powerpoint/2010/main" val="139570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 rodiny a kamarádů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556792"/>
            <a:ext cx="6984776" cy="4525963"/>
          </a:xfrm>
        </p:spPr>
        <p:txBody>
          <a:bodyPr/>
          <a:lstStyle/>
          <a:p>
            <a:r>
              <a:rPr lang="cs-CZ" dirty="0" smtClean="0"/>
              <a:t>Nejvíce mě podporuje moje máma, která s tím vyráběním souhlasí a kupuje mi i pomůcky k výrobě</a:t>
            </a:r>
          </a:p>
          <a:p>
            <a:r>
              <a:rPr lang="cs-CZ" dirty="0" smtClean="0"/>
              <a:t>Táta, babička, děda, bratr, sestřenice… mě také podporují </a:t>
            </a:r>
            <a:endParaRPr lang="cs-CZ" dirty="0"/>
          </a:p>
        </p:txBody>
      </p:sp>
      <p:pic>
        <p:nvPicPr>
          <p:cNvPr id="5122" name="Picture 2" descr="Výsledek obrázku pro máma a dc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65104"/>
            <a:ext cx="3528392" cy="198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8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Čeho bych s prací chtěla docílit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799"/>
            <a:ext cx="4936592" cy="5025381"/>
          </a:xfrm>
        </p:spPr>
        <p:txBody>
          <a:bodyPr/>
          <a:lstStyle/>
          <a:p>
            <a:r>
              <a:rPr lang="cs-CZ" dirty="0" smtClean="0"/>
              <a:t>Kdyby se mi to podařilo tak</a:t>
            </a:r>
          </a:p>
          <a:p>
            <a:r>
              <a:rPr lang="cs-CZ" dirty="0" smtClean="0"/>
              <a:t>Chtěla bych být třeba v novinách nebo něco takového </a:t>
            </a:r>
          </a:p>
          <a:p>
            <a:r>
              <a:rPr lang="cs-CZ" dirty="0" smtClean="0"/>
              <a:t>A líbilo by se mi kdybych byla po nějaké době pro někoho vzorem</a:t>
            </a:r>
            <a:endParaRPr lang="cs-CZ" dirty="0"/>
          </a:p>
        </p:txBody>
      </p:sp>
      <p:pic>
        <p:nvPicPr>
          <p:cNvPr id="3074" name="Picture 2" descr="Výsledek obrázku pro noviny malířstv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420888"/>
            <a:ext cx="20955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08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354</Words>
  <Application>Microsoft Office PowerPoint</Application>
  <PresentationFormat>Předvádění na obrazovce (4:3)</PresentationFormat>
  <Paragraphs>58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Calibri</vt:lpstr>
      <vt:lpstr>Gill Sans MT</vt:lpstr>
      <vt:lpstr>Verdana</vt:lpstr>
      <vt:lpstr>Wingdings 2</vt:lpstr>
      <vt:lpstr>Slunovrat</vt:lpstr>
      <vt:lpstr>Čím chci být až vyrostu</vt:lpstr>
      <vt:lpstr>Výběr práce</vt:lpstr>
      <vt:lpstr>Něco o malířství</vt:lpstr>
      <vt:lpstr>Co k malířství potřebujeme</vt:lpstr>
      <vt:lpstr>Třídění malířství</vt:lpstr>
      <vt:lpstr>Mé zkušenosti</vt:lpstr>
      <vt:lpstr>Vzdělání </vt:lpstr>
      <vt:lpstr>Názory rodiny a kamarádů</vt:lpstr>
      <vt:lpstr>Čeho bych s prací chtěla docílit</vt:lpstr>
      <vt:lpstr>Co budu muset obětovat </vt:lpstr>
      <vt:lpstr>Závěr</vt:lpstr>
      <vt:lpstr>Zdroje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Kristina Musilová</cp:lastModifiedBy>
  <cp:revision>14</cp:revision>
  <dcterms:created xsi:type="dcterms:W3CDTF">2017-05-12T06:01:30Z</dcterms:created>
  <dcterms:modified xsi:type="dcterms:W3CDTF">2017-05-28T00:12:02Z</dcterms:modified>
</cp:coreProperties>
</file>