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2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21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3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47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59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95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87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09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54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28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7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5D6CD-7922-42E9-8F5C-DEBD1516B320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108B5-8A50-40C7-A404-4F9062F02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15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ajd.ff.cuni.cz/informacni-zdroje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s-srdicko.cz/skolni-progra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rading24.cz/category/programovani-aos/programovani-v-mql4-metatrade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zive.cz/programovani/sc-138/defaul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ignite.apache.org/features/java.html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www.yoyogames.com/gamemaker" TargetMode="External"/><Relationship Id="rId2" Type="http://schemas.openxmlformats.org/officeDocument/2006/relationships/hyperlink" Target="https://trinket.io/features/python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ckoverflow.com/questions/17121311/how-does-system-out-print-work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ignite.apache.org/features/cpp.html" TargetMode="Externa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rodinacentropol.cz/popis-program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48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citel\Desktop\piktogram-ondrej-schwar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0"/>
            <a:ext cx="92011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Čím chci být až vyrostu?</a:t>
            </a:r>
            <a:endParaRPr lang="cs-CZ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 Ondřej Schwarz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54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pozornost!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86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Obrázky: Obrázky Google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Piktogram: </a:t>
            </a:r>
            <a:r>
              <a:rPr lang="cs-CZ" dirty="0" err="1" smtClean="0"/>
              <a:t>Gimp</a:t>
            </a:r>
            <a:r>
              <a:rPr lang="cs-CZ" dirty="0" smtClean="0"/>
              <a:t>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Doplňky pro piktogram: Malování</a:t>
            </a:r>
            <a:endParaRPr lang="cs-CZ" dirty="0"/>
          </a:p>
        </p:txBody>
      </p:sp>
      <p:pic>
        <p:nvPicPr>
          <p:cNvPr id="9218" name="Picture 2" descr="Výsledek obrázku pro zdroje informací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21088"/>
            <a:ext cx="2314575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48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82000">
              <a:srgbClr val="9C6563"/>
            </a:gs>
            <a:gs pos="82000">
              <a:srgbClr val="80302D"/>
            </a:gs>
            <a:gs pos="89000">
              <a:srgbClr val="C0524E"/>
            </a:gs>
            <a:gs pos="100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 smtClean="0"/>
              <a:t>Co bych chtěl dělat?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Co mě k programování dovedlo?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V čem bych chtěl programovat?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Co proto dělám?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Je má volba správná?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Co mi práce přinese?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Jaký je vliv rodiny na mé povolání?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Poděkování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Zdroje</a:t>
            </a:r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endParaRPr lang="cs-CZ" dirty="0"/>
          </a:p>
        </p:txBody>
      </p:sp>
      <p:pic>
        <p:nvPicPr>
          <p:cNvPr id="8194" name="Picture 2" descr="Výsledek obrázku pro obsa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941168"/>
            <a:ext cx="181927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38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38000">
              <a:srgbClr val="85C2FF"/>
            </a:gs>
            <a:gs pos="60000">
              <a:srgbClr val="C4D6EB"/>
            </a:gs>
            <a:gs pos="6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programování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0" r="1240"/>
          <a:stretch/>
        </p:blipFill>
        <p:spPr bwMode="auto">
          <a:xfrm>
            <a:off x="2915816" y="4641146"/>
            <a:ext cx="3311741" cy="210099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bych chtěl dělat?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Až vyrostu, chtěl bych být programátorem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Chtěl bych mít vlastní firmu, ve které bych dělal: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1800" dirty="0" smtClean="0"/>
              <a:t>Počítače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1800" dirty="0" smtClean="0"/>
              <a:t>Herní konzole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1800" dirty="0" smtClean="0"/>
              <a:t>Telefony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1800" dirty="0" smtClean="0"/>
              <a:t>Operační systémy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1800" dirty="0" smtClean="0"/>
              <a:t>Kancelářské programy (webový prohlížeč, Office, </a:t>
            </a:r>
            <a:r>
              <a:rPr lang="cs-CZ" sz="1800" dirty="0" err="1" smtClean="0"/>
              <a:t>Photoshop</a:t>
            </a:r>
            <a:r>
              <a:rPr lang="cs-CZ" sz="1800" dirty="0" smtClean="0"/>
              <a:t> atd.)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1800" dirty="0" smtClean="0"/>
              <a:t>Antivirové programy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1800" dirty="0" smtClean="0"/>
              <a:t>Hry</a:t>
            </a:r>
          </a:p>
          <a:p>
            <a:pPr marL="0" indent="0">
              <a:buNone/>
            </a:pPr>
            <a:endParaRPr lang="cs-CZ" sz="2400" dirty="0" smtClean="0"/>
          </a:p>
          <a:p>
            <a:pPr marL="1371600" lvl="3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6138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82000">
              <a:srgbClr val="9C6563"/>
            </a:gs>
            <a:gs pos="82000">
              <a:srgbClr val="80302D"/>
            </a:gs>
            <a:gs pos="89000">
              <a:srgbClr val="C0524E"/>
            </a:gs>
            <a:gs pos="100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mě k programování dovedlo?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2060"/>
                </a:solidFill>
              </a:rPr>
              <a:t>Příručka ke hře </a:t>
            </a:r>
            <a:r>
              <a:rPr lang="cs-CZ" dirty="0" err="1" smtClean="0">
                <a:solidFill>
                  <a:srgbClr val="002060"/>
                </a:solidFill>
              </a:rPr>
              <a:t>Minecraft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2060"/>
                </a:solidFill>
              </a:rPr>
              <a:t>Přečetl jsem si o tvůrci hry </a:t>
            </a:r>
            <a:r>
              <a:rPr lang="cs-CZ" dirty="0" err="1" smtClean="0">
                <a:solidFill>
                  <a:srgbClr val="002060"/>
                </a:solidFill>
              </a:rPr>
              <a:t>Jebovi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2060"/>
                </a:solidFill>
              </a:rPr>
              <a:t>Vytváření her mě zaujalo a chtěl jsem si to zkusit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2060"/>
                </a:solidFill>
              </a:rPr>
              <a:t>V roce 2015 mi s programováním pomohl Kuba (přítel mojí sestry), který mě naučil v </a:t>
            </a:r>
            <a:r>
              <a:rPr lang="cs-CZ" dirty="0" err="1" smtClean="0">
                <a:solidFill>
                  <a:srgbClr val="002060"/>
                </a:solidFill>
              </a:rPr>
              <a:t>GameMaker</a:t>
            </a:r>
            <a:r>
              <a:rPr lang="cs-CZ" dirty="0" smtClean="0">
                <a:solidFill>
                  <a:srgbClr val="002060"/>
                </a:solidFill>
              </a:rPr>
              <a:t> Studio 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6146" name="Picture 2" descr="Výsledek obrázku pro minecraft crea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96752"/>
            <a:ext cx="2016224" cy="170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2112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9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ýsledek obrázku pro programování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bych chtěl programovat?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Převážně v C#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Jednoduché programy v Pythonu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Hry v Unity a v Unreal </a:t>
            </a:r>
            <a:r>
              <a:rPr lang="cs-CZ" dirty="0" err="1" smtClean="0">
                <a:solidFill>
                  <a:schemeClr val="bg1"/>
                </a:solidFill>
              </a:rPr>
              <a:t>Enginu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OS v Assembleru + C++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553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9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Výsledek obrázku pro pyth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903"/>
            <a:ext cx="1758044" cy="175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Výsledek obrázku pro c++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1950912" cy="219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proto dělám?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FF00"/>
                </a:solidFill>
              </a:rPr>
              <a:t>Ve volném čase se učím Python a Javu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FF00"/>
                </a:solidFill>
              </a:rPr>
              <a:t>Ve Pythonu zvládám programování v konzoli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FF00"/>
                </a:solidFill>
              </a:rPr>
              <a:t>V Javě zatím umím jen </a:t>
            </a:r>
            <a:r>
              <a:rPr lang="cs-CZ" dirty="0" smtClean="0">
                <a:solidFill>
                  <a:srgbClr val="FFFF00"/>
                </a:solidFill>
                <a:hlinkClick r:id="rId6"/>
              </a:rPr>
              <a:t>System.out.println()</a:t>
            </a:r>
            <a:endParaRPr lang="cs-CZ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FF00"/>
                </a:solidFill>
              </a:rPr>
              <a:t> V </a:t>
            </a:r>
            <a:r>
              <a:rPr lang="cs-CZ" dirty="0" smtClean="0">
                <a:solidFill>
                  <a:srgbClr val="FFFF00"/>
                </a:solidFill>
                <a:hlinkClick r:id="rId7"/>
              </a:rPr>
              <a:t>GameMakeru</a:t>
            </a:r>
            <a:r>
              <a:rPr lang="cs-CZ" dirty="0" smtClean="0">
                <a:solidFill>
                  <a:srgbClr val="FFFF00"/>
                </a:solidFill>
              </a:rPr>
              <a:t> si procvičuji jednoduché objektové programování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FF00"/>
                </a:solidFill>
              </a:rPr>
              <a:t>Čas od času se učím Unity</a:t>
            </a:r>
            <a:endParaRPr lang="cs-CZ" dirty="0">
              <a:solidFill>
                <a:srgbClr val="FFFF00"/>
              </a:solidFill>
            </a:endParaRPr>
          </a:p>
        </p:txBody>
      </p:sp>
      <p:pic>
        <p:nvPicPr>
          <p:cNvPr id="3080" name="Picture 8" descr="Výsledek obrázku pro java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362" y="3559922"/>
            <a:ext cx="3298078" cy="329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98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má volba správná?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Je i není zároveň</a:t>
            </a:r>
            <a:r>
              <a:rPr lang="cs-CZ" dirty="0" smtClean="0"/>
              <a:t>:</a:t>
            </a:r>
          </a:p>
          <a:p>
            <a:pPr lvl="7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92D050"/>
                </a:solidFill>
              </a:rPr>
              <a:t>Baví mě to</a:t>
            </a:r>
          </a:p>
          <a:p>
            <a:pPr lvl="7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92D050"/>
                </a:solidFill>
              </a:rPr>
              <a:t>Spoustu volných míst na praxi</a:t>
            </a:r>
          </a:p>
          <a:p>
            <a:pPr lvl="7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92D050"/>
                </a:solidFill>
              </a:rPr>
              <a:t>Spoustu jazyků na výběr</a:t>
            </a:r>
          </a:p>
          <a:p>
            <a:pPr lvl="7">
              <a:buFont typeface="Wingdings" panose="05000000000000000000" pitchFamily="2" charset="2"/>
              <a:buChar char="ü"/>
            </a:pPr>
            <a:endParaRPr lang="cs-CZ" dirty="0"/>
          </a:p>
          <a:p>
            <a:pPr marL="3200400" lvl="7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7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FF0000"/>
                </a:solidFill>
              </a:rPr>
              <a:t>Dlouhá léta studií</a:t>
            </a:r>
          </a:p>
          <a:p>
            <a:pPr lvl="7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FF0000"/>
                </a:solidFill>
              </a:rPr>
              <a:t>Je vyžadována perfektní znalost jazyka </a:t>
            </a:r>
          </a:p>
          <a:p>
            <a:pPr lvl="7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FF0000"/>
                </a:solidFill>
              </a:rPr>
              <a:t>Dlouhá výroba programu</a:t>
            </a:r>
          </a:p>
          <a:p>
            <a:pPr lvl="7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996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ýsledek obrázku pro programmer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130" y="1772816"/>
            <a:ext cx="39243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mi práce přinese?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Zábavu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Můžu si vytvořit co chci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Velký plat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Setkání s fanoušky mé hry (programu)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</a:rPr>
              <a:t>Dobrý pocit z odvedené práce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ýsledek obrázku pro Rodin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55399"/>
            <a:ext cx="2880320" cy="291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je vliv rodiny na mé povolání?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Matka chce, abych byl doktor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Otec mě v programování podporuje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Otec a přítel mé sestry jsou oba programátoři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Otec se specializuje na grafiku v Adobe </a:t>
            </a:r>
            <a:r>
              <a:rPr lang="cs-CZ" dirty="0" err="1" smtClean="0"/>
              <a:t>Photoshopu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Přítel mé sestry pracuje v C#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67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325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Čím chci být až vyrostu?</vt:lpstr>
      <vt:lpstr>Obsah</vt:lpstr>
      <vt:lpstr>Co bych chtěl dělat?</vt:lpstr>
      <vt:lpstr>Co mě k programování dovedlo?</vt:lpstr>
      <vt:lpstr>V čem bych chtěl programovat?</vt:lpstr>
      <vt:lpstr>Co proto dělám?</vt:lpstr>
      <vt:lpstr>Je má volba správná?</vt:lpstr>
      <vt:lpstr>Co mi práce přinese?</vt:lpstr>
      <vt:lpstr>Jaký je vliv rodiny na mé povolání?</vt:lpstr>
      <vt:lpstr>Děkuji za pozornost!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chci být až vyrostu?</dc:title>
  <dc:creator>Ucitel</dc:creator>
  <cp:lastModifiedBy>Ucitel</cp:lastModifiedBy>
  <cp:revision>14</cp:revision>
  <dcterms:created xsi:type="dcterms:W3CDTF">2017-05-12T06:23:26Z</dcterms:created>
  <dcterms:modified xsi:type="dcterms:W3CDTF">2017-05-12T08:59:09Z</dcterms:modified>
</cp:coreProperties>
</file>