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63" r:id="rId5"/>
    <p:sldId id="258" r:id="rId6"/>
    <p:sldId id="259" r:id="rId7"/>
    <p:sldId id="260" r:id="rId8"/>
    <p:sldId id="261" r:id="rId9"/>
    <p:sldId id="262" r:id="rId10"/>
    <p:sldId id="266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2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D6CD-7922-42E9-8F5C-DEBD1516B320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108B5-8A50-40C7-A404-4F9062F020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23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D6CD-7922-42E9-8F5C-DEBD1516B320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108B5-8A50-40C7-A404-4F9062F020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8211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D6CD-7922-42E9-8F5C-DEBD1516B320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108B5-8A50-40C7-A404-4F9062F020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4343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D6CD-7922-42E9-8F5C-DEBD1516B320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108B5-8A50-40C7-A404-4F9062F020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3477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D6CD-7922-42E9-8F5C-DEBD1516B320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108B5-8A50-40C7-A404-4F9062F020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599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D6CD-7922-42E9-8F5C-DEBD1516B320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108B5-8A50-40C7-A404-4F9062F020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0959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D6CD-7922-42E9-8F5C-DEBD1516B320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108B5-8A50-40C7-A404-4F9062F020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8872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D6CD-7922-42E9-8F5C-DEBD1516B320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108B5-8A50-40C7-A404-4F9062F020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3097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D6CD-7922-42E9-8F5C-DEBD1516B320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108B5-8A50-40C7-A404-4F9062F020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2540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D6CD-7922-42E9-8F5C-DEBD1516B320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108B5-8A50-40C7-A404-4F9062F020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285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D6CD-7922-42E9-8F5C-DEBD1516B320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108B5-8A50-40C7-A404-4F9062F020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274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5D6CD-7922-42E9-8F5C-DEBD1516B320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108B5-8A50-40C7-A404-4F9062F020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4155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uajd.ff.cuni.cz/informacni-zdroje/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ms-srdicko.cz/skolni-progra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trading24.cz/category/programovani-aos/programovani-v-mql4-metatrader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zive.cz/programovani/sc-138/default.asp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ignite.apache.org/features/java.html" TargetMode="External"/><Relationship Id="rId3" Type="http://schemas.openxmlformats.org/officeDocument/2006/relationships/image" Target="../media/image6.png"/><Relationship Id="rId7" Type="http://schemas.openxmlformats.org/officeDocument/2006/relationships/hyperlink" Target="http://www.yoyogames.com/gamemaker" TargetMode="External"/><Relationship Id="rId2" Type="http://schemas.openxmlformats.org/officeDocument/2006/relationships/hyperlink" Target="https://trinket.io/features/python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ckoverflow.com/questions/17121311/how-does-system-out-print-work" TargetMode="External"/><Relationship Id="rId5" Type="http://schemas.openxmlformats.org/officeDocument/2006/relationships/image" Target="../media/image7.png"/><Relationship Id="rId4" Type="http://schemas.openxmlformats.org/officeDocument/2006/relationships/hyperlink" Target="https://ignite.apache.org/features/cpp.html" TargetMode="External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www.rodinacentropol.cz/popis-program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20000">
              <a:srgbClr val="000040"/>
            </a:gs>
            <a:gs pos="48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ucitel\Desktop\piktogram-ondrej-schwarz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7150" y="0"/>
            <a:ext cx="92011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Čím chci být až vyrostu?</a:t>
            </a:r>
            <a:endParaRPr lang="cs-CZ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vypracoval Ondřej Schwarz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3547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2636912"/>
            <a:ext cx="7772400" cy="1470025"/>
          </a:xfrm>
        </p:spPr>
        <p:txBody>
          <a:bodyPr>
            <a:normAutofit/>
          </a:bodyPr>
          <a:lstStyle/>
          <a:p>
            <a:r>
              <a:rPr lang="cs-CZ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pozornost!</a:t>
            </a:r>
            <a:endParaRPr lang="cs-CZ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9865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Obrázky: Obrázky Google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Piktogram: </a:t>
            </a:r>
            <a:r>
              <a:rPr lang="cs-CZ" dirty="0" err="1" smtClean="0"/>
              <a:t>Gimp</a:t>
            </a:r>
            <a:r>
              <a:rPr lang="cs-CZ" dirty="0" smtClean="0"/>
              <a:t> 2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Doplňky pro piktogram: Malování</a:t>
            </a:r>
            <a:endParaRPr lang="cs-CZ" dirty="0"/>
          </a:p>
        </p:txBody>
      </p:sp>
      <p:pic>
        <p:nvPicPr>
          <p:cNvPr id="9218" name="Picture 2" descr="Výsledek obrázku pro zdroje informací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221088"/>
            <a:ext cx="2314575" cy="1543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3480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82000">
              <a:srgbClr val="9C6563"/>
            </a:gs>
            <a:gs pos="82000">
              <a:srgbClr val="80302D"/>
            </a:gs>
            <a:gs pos="89000">
              <a:srgbClr val="C0524E"/>
            </a:gs>
            <a:gs pos="100000">
              <a:srgbClr val="EBDAD4"/>
            </a:gs>
            <a:gs pos="100000">
              <a:srgbClr val="55261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</a:t>
            </a:r>
            <a:endParaRPr lang="cs-CZ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cs-CZ" dirty="0" smtClean="0"/>
              <a:t>Co bych chtěl dělat?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 smtClean="0"/>
              <a:t>Co mě k programování dovedlo?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 smtClean="0"/>
              <a:t>V čem bych chtěl programovat?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 smtClean="0"/>
              <a:t>Co proto dělám?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 smtClean="0"/>
              <a:t>Je má volba správná?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 smtClean="0"/>
              <a:t>Co mi práce přinese?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 smtClean="0"/>
              <a:t>Jaký je vliv rodiny na mé povolání?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 smtClean="0"/>
              <a:t>Poděkování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 smtClean="0"/>
              <a:t>Zdroje</a:t>
            </a:r>
          </a:p>
          <a:p>
            <a:pPr marL="514350" indent="-514350">
              <a:buFont typeface="+mj-lt"/>
              <a:buAutoNum type="arabicParenR"/>
            </a:pPr>
            <a:endParaRPr lang="cs-CZ" dirty="0" smtClean="0"/>
          </a:p>
          <a:p>
            <a:pPr marL="514350" indent="-514350">
              <a:buFont typeface="+mj-lt"/>
              <a:buAutoNum type="arabicParenR"/>
            </a:pPr>
            <a:endParaRPr lang="cs-CZ" dirty="0" smtClean="0"/>
          </a:p>
          <a:p>
            <a:pPr marL="514350" indent="-514350">
              <a:buFont typeface="+mj-lt"/>
              <a:buAutoNum type="arabicParenR"/>
            </a:pPr>
            <a:endParaRPr lang="cs-CZ" dirty="0"/>
          </a:p>
        </p:txBody>
      </p:sp>
      <p:pic>
        <p:nvPicPr>
          <p:cNvPr id="8194" name="Picture 2" descr="Výsledek obrázku pro obsah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941168"/>
            <a:ext cx="1819275" cy="1733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33878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38000">
              <a:srgbClr val="85C2FF"/>
            </a:gs>
            <a:gs pos="60000">
              <a:srgbClr val="C4D6EB"/>
            </a:gs>
            <a:gs pos="69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ýsledek obrázku pro programování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40" r="1240"/>
          <a:stretch/>
        </p:blipFill>
        <p:spPr bwMode="auto">
          <a:xfrm>
            <a:off x="2915816" y="4641146"/>
            <a:ext cx="3311741" cy="2100998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bych chtěl dělat?</a:t>
            </a:r>
            <a:endParaRPr lang="cs-CZ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7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Až vyrostu, chtěl bych být programátorem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Chtěl bych mít vlastní firmu, ve které bych dělal: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cs-CZ" sz="1800" dirty="0" smtClean="0"/>
              <a:t>Počítače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cs-CZ" sz="1800" dirty="0" smtClean="0"/>
              <a:t>Herní konzole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cs-CZ" sz="1800" dirty="0" smtClean="0"/>
              <a:t>Telefony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cs-CZ" sz="1800" dirty="0" smtClean="0"/>
              <a:t>Operační systémy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cs-CZ" sz="1800" dirty="0" smtClean="0"/>
              <a:t>Kancelářské programy (webový prohlížeč, Office, </a:t>
            </a:r>
            <a:r>
              <a:rPr lang="cs-CZ" sz="1800" dirty="0" err="1" smtClean="0"/>
              <a:t>Photoshop</a:t>
            </a:r>
            <a:r>
              <a:rPr lang="cs-CZ" sz="1800" dirty="0" smtClean="0"/>
              <a:t> atd.)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cs-CZ" sz="1800" dirty="0" smtClean="0"/>
              <a:t>Antivirové programy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cs-CZ" sz="1800" dirty="0" smtClean="0"/>
              <a:t>Hry</a:t>
            </a:r>
          </a:p>
          <a:p>
            <a:pPr marL="0" indent="0">
              <a:buNone/>
            </a:pPr>
            <a:endParaRPr lang="cs-CZ" sz="2400" dirty="0" smtClean="0"/>
          </a:p>
          <a:p>
            <a:pPr marL="1371600" lvl="3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061385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82000">
              <a:srgbClr val="9C6563"/>
            </a:gs>
            <a:gs pos="82000">
              <a:srgbClr val="80302D"/>
            </a:gs>
            <a:gs pos="89000">
              <a:srgbClr val="C0524E"/>
            </a:gs>
            <a:gs pos="100000">
              <a:srgbClr val="EBDAD4"/>
            </a:gs>
            <a:gs pos="100000">
              <a:srgbClr val="55261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mě k programování dovedlo?</a:t>
            </a:r>
            <a:endParaRPr lang="cs-CZ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002060"/>
                </a:solidFill>
              </a:rPr>
              <a:t>Příručka ke hře </a:t>
            </a:r>
            <a:r>
              <a:rPr lang="cs-CZ" dirty="0" err="1" smtClean="0">
                <a:solidFill>
                  <a:srgbClr val="002060"/>
                </a:solidFill>
              </a:rPr>
              <a:t>Minecraft</a:t>
            </a:r>
            <a:endParaRPr lang="cs-CZ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002060"/>
                </a:solidFill>
              </a:rPr>
              <a:t>Přečetl jsem si o tvůrci hry </a:t>
            </a:r>
            <a:r>
              <a:rPr lang="cs-CZ" dirty="0" err="1" smtClean="0">
                <a:solidFill>
                  <a:srgbClr val="002060"/>
                </a:solidFill>
              </a:rPr>
              <a:t>Jebovi</a:t>
            </a:r>
            <a:endParaRPr lang="cs-CZ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002060"/>
                </a:solidFill>
              </a:rPr>
              <a:t>Vytváření her mě zaujalo a chtěl jsem si to zkusit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002060"/>
                </a:solidFill>
              </a:rPr>
              <a:t>V roce 2015 mi s programováním pomohl Kuba (přítel mojí sestry), který mě naučil v </a:t>
            </a:r>
            <a:r>
              <a:rPr lang="cs-CZ" dirty="0" err="1" smtClean="0">
                <a:solidFill>
                  <a:srgbClr val="002060"/>
                </a:solidFill>
              </a:rPr>
              <a:t>GameMaker</a:t>
            </a:r>
            <a:r>
              <a:rPr lang="cs-CZ" dirty="0" smtClean="0">
                <a:solidFill>
                  <a:srgbClr val="002060"/>
                </a:solidFill>
              </a:rPr>
              <a:t> Studio </a:t>
            </a:r>
            <a:endParaRPr lang="cs-CZ" dirty="0">
              <a:solidFill>
                <a:srgbClr val="002060"/>
              </a:solidFill>
            </a:endParaRPr>
          </a:p>
        </p:txBody>
      </p:sp>
      <p:pic>
        <p:nvPicPr>
          <p:cNvPr id="6146" name="Picture 2" descr="Výsledek obrázku pro minecraft creat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196752"/>
            <a:ext cx="2016224" cy="1702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321128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29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Výsledek obrázku pro programování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čem bych chtěl programovat?</a:t>
            </a:r>
            <a:endParaRPr lang="cs-CZ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bg1"/>
                </a:solidFill>
              </a:rPr>
              <a:t>Převážně v C#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bg1"/>
                </a:solidFill>
              </a:rPr>
              <a:t>Jednoduché programy v Pythonu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bg1"/>
                </a:solidFill>
              </a:rPr>
              <a:t>Hry v Unity a v Unreal </a:t>
            </a:r>
            <a:r>
              <a:rPr lang="cs-CZ" dirty="0" err="1" smtClean="0">
                <a:solidFill>
                  <a:schemeClr val="bg1"/>
                </a:solidFill>
              </a:rPr>
              <a:t>Enginu</a:t>
            </a:r>
            <a:endParaRPr lang="cs-CZ" dirty="0" smtClean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bg1"/>
                </a:solidFill>
              </a:rPr>
              <a:t>OS v Assembleru + C++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35536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29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Výsledek obrázku pro pytho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86903"/>
            <a:ext cx="1758044" cy="1758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Výsledek obrázku pro c++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0"/>
            <a:ext cx="1950912" cy="2196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proto dělám?</a:t>
            </a:r>
            <a:endParaRPr lang="cs-CZ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FFFF00"/>
                </a:solidFill>
              </a:rPr>
              <a:t>Ve volném čase se učím Python a Javu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FFFF00"/>
                </a:solidFill>
              </a:rPr>
              <a:t>Ve Pythonu zvládám programování v konzoli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FFFF00"/>
                </a:solidFill>
              </a:rPr>
              <a:t>V Javě zatím umím jen </a:t>
            </a:r>
            <a:r>
              <a:rPr lang="cs-CZ" dirty="0" smtClean="0">
                <a:solidFill>
                  <a:srgbClr val="FFFF00"/>
                </a:solidFill>
                <a:hlinkClick r:id="rId6"/>
              </a:rPr>
              <a:t>System.out.println()</a:t>
            </a:r>
            <a:endParaRPr lang="cs-CZ" dirty="0" smtClean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FFFF00"/>
                </a:solidFill>
              </a:rPr>
              <a:t> V </a:t>
            </a:r>
            <a:r>
              <a:rPr lang="cs-CZ" dirty="0" smtClean="0">
                <a:solidFill>
                  <a:srgbClr val="FFFF00"/>
                </a:solidFill>
                <a:hlinkClick r:id="rId7"/>
              </a:rPr>
              <a:t>GameMakeru</a:t>
            </a:r>
            <a:r>
              <a:rPr lang="cs-CZ" dirty="0" smtClean="0">
                <a:solidFill>
                  <a:srgbClr val="FFFF00"/>
                </a:solidFill>
              </a:rPr>
              <a:t> si procvičuji jednoduché objektové programování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FFFF00"/>
                </a:solidFill>
              </a:rPr>
              <a:t>Čas od času se učím Unity</a:t>
            </a:r>
            <a:endParaRPr lang="cs-CZ" dirty="0">
              <a:solidFill>
                <a:srgbClr val="FFFF00"/>
              </a:solidFill>
            </a:endParaRPr>
          </a:p>
        </p:txBody>
      </p:sp>
      <p:pic>
        <p:nvPicPr>
          <p:cNvPr id="3080" name="Picture 8" descr="Výsledek obrázku pro java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4362" y="3559922"/>
            <a:ext cx="3298078" cy="3298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1980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 má volba správná?</a:t>
            </a:r>
            <a:endParaRPr lang="cs-CZ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bg1"/>
                </a:solidFill>
              </a:rPr>
              <a:t>Je i není zároveň</a:t>
            </a:r>
            <a:r>
              <a:rPr lang="cs-CZ" dirty="0" smtClean="0"/>
              <a:t>:</a:t>
            </a:r>
          </a:p>
          <a:p>
            <a:pPr lvl="7"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rgbClr val="92D050"/>
                </a:solidFill>
              </a:rPr>
              <a:t>Baví mě to</a:t>
            </a:r>
          </a:p>
          <a:p>
            <a:pPr lvl="7"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rgbClr val="92D050"/>
                </a:solidFill>
              </a:rPr>
              <a:t>Spoustu volných míst na praxi</a:t>
            </a:r>
          </a:p>
          <a:p>
            <a:pPr lvl="7"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rgbClr val="92D050"/>
                </a:solidFill>
              </a:rPr>
              <a:t>Spoustu jazyků na výběr</a:t>
            </a:r>
          </a:p>
          <a:p>
            <a:pPr lvl="7">
              <a:buFont typeface="Wingdings" panose="05000000000000000000" pitchFamily="2" charset="2"/>
              <a:buChar char="ü"/>
            </a:pPr>
            <a:endParaRPr lang="cs-CZ" dirty="0"/>
          </a:p>
          <a:p>
            <a:pPr marL="3200400" lvl="7" indent="0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 lvl="7"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rgbClr val="FF0000"/>
                </a:solidFill>
              </a:rPr>
              <a:t>Dlouhá léta studií</a:t>
            </a:r>
          </a:p>
          <a:p>
            <a:pPr lvl="7"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rgbClr val="FF0000"/>
                </a:solidFill>
              </a:rPr>
              <a:t>Je vyžadována perfektní znalost jazyka </a:t>
            </a:r>
          </a:p>
          <a:p>
            <a:pPr lvl="7"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rgbClr val="FF0000"/>
                </a:solidFill>
              </a:rPr>
              <a:t>Dlouhá výroba programu</a:t>
            </a:r>
          </a:p>
          <a:p>
            <a:pPr lvl="7">
              <a:buFont typeface="Wingdings" panose="05000000000000000000" pitchFamily="2" charset="2"/>
              <a:buChar char="ü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6996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Výsledek obrázku pro programmer 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130" y="1772816"/>
            <a:ext cx="3924300" cy="3924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mi práce přinese?</a:t>
            </a:r>
            <a:endParaRPr lang="cs-CZ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bg1"/>
                </a:solidFill>
              </a:rPr>
              <a:t>Zábavu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bg1"/>
                </a:solidFill>
              </a:rPr>
              <a:t>Můžu si vytvořit co chci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bg1"/>
                </a:solidFill>
              </a:rPr>
              <a:t>Velký plat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bg1"/>
                </a:solidFill>
              </a:rPr>
              <a:t>Setkání s fanoušky mé hry (programu)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bg1"/>
                </a:solidFill>
              </a:rPr>
              <a:t>Dobrý pocit z odvedené práce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30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Výsledek obrázku pro Rodin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055399"/>
            <a:ext cx="2880320" cy="2915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Jaký je vliv rodiny na mé povolání?</a:t>
            </a:r>
            <a:endParaRPr lang="cs-CZ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Matka chce, abych byl doktor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Otec mě v programování podporuje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Otec a přítel mé sestry jsou oba programátoři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Otec se specializuje na grafiku v Adobe </a:t>
            </a:r>
            <a:r>
              <a:rPr lang="cs-CZ" dirty="0" err="1" smtClean="0"/>
              <a:t>Photoshopu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Přítel mé sestry pracuje v C#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667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325</Words>
  <Application>Microsoft Office PowerPoint</Application>
  <PresentationFormat>Předvádění na obrazovce (4:3)</PresentationFormat>
  <Paragraphs>66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Čím chci být až vyrostu?</vt:lpstr>
      <vt:lpstr>Obsah</vt:lpstr>
      <vt:lpstr>Co bych chtěl dělat?</vt:lpstr>
      <vt:lpstr>Co mě k programování dovedlo?</vt:lpstr>
      <vt:lpstr>V čem bych chtěl programovat?</vt:lpstr>
      <vt:lpstr>Co proto dělám?</vt:lpstr>
      <vt:lpstr>Je má volba správná?</vt:lpstr>
      <vt:lpstr>Co mi práce přinese?</vt:lpstr>
      <vt:lpstr>Jaký je vliv rodiny na mé povolání?</vt:lpstr>
      <vt:lpstr>Děkuji za pozornost!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chci být až vyrostu?</dc:title>
  <dc:creator>Ucitel</dc:creator>
  <cp:lastModifiedBy>Ucitel</cp:lastModifiedBy>
  <cp:revision>14</cp:revision>
  <dcterms:created xsi:type="dcterms:W3CDTF">2017-05-12T06:23:26Z</dcterms:created>
  <dcterms:modified xsi:type="dcterms:W3CDTF">2017-05-12T08:59:09Z</dcterms:modified>
</cp:coreProperties>
</file>