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A7D0F-84A6-40EF-A917-B8129C9AE9DD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1D562B9-E189-4587-A5F9-8DEC2DC6AEFE}">
      <dgm:prSet phldrT="[Text]"/>
      <dgm:spPr/>
      <dgm:t>
        <a:bodyPr/>
        <a:lstStyle/>
        <a:p>
          <a:r>
            <a:rPr lang="cs-CZ" dirty="0" smtClean="0"/>
            <a:t>Slabé stránky</a:t>
          </a:r>
          <a:endParaRPr lang="cs-CZ" dirty="0"/>
        </a:p>
      </dgm:t>
    </dgm:pt>
    <dgm:pt modelId="{583FEA9D-FC8C-4535-8E80-45DC2AC088BF}" type="parTrans" cxnId="{2C223817-6985-44E8-875D-1F5440AA7014}">
      <dgm:prSet/>
      <dgm:spPr/>
      <dgm:t>
        <a:bodyPr/>
        <a:lstStyle/>
        <a:p>
          <a:endParaRPr lang="cs-CZ"/>
        </a:p>
      </dgm:t>
    </dgm:pt>
    <dgm:pt modelId="{1A3BCCEC-6436-4FF7-AB29-87851F6F2757}" type="sibTrans" cxnId="{2C223817-6985-44E8-875D-1F5440AA7014}">
      <dgm:prSet/>
      <dgm:spPr/>
      <dgm:t>
        <a:bodyPr/>
        <a:lstStyle/>
        <a:p>
          <a:endParaRPr lang="cs-CZ"/>
        </a:p>
      </dgm:t>
    </dgm:pt>
    <dgm:pt modelId="{C3DA0410-FF8B-48D6-BA9F-AE27902536E1}">
      <dgm:prSet phldrT="[Text]" custT="1"/>
      <dgm:spPr/>
      <dgm:t>
        <a:bodyPr/>
        <a:lstStyle/>
        <a:p>
          <a:pPr algn="l"/>
          <a:r>
            <a:rPr lang="cs-CZ" sz="3200" dirty="0" smtClean="0"/>
            <a:t>Neumím pracovat v týmu</a:t>
          </a:r>
          <a:endParaRPr lang="cs-CZ" sz="3200" dirty="0"/>
        </a:p>
      </dgm:t>
    </dgm:pt>
    <dgm:pt modelId="{B1EFFF7C-538C-466D-93AF-D8F3827DAC6F}" type="parTrans" cxnId="{8610A87C-BF5E-4D57-8266-B209043A5E77}">
      <dgm:prSet/>
      <dgm:spPr/>
      <dgm:t>
        <a:bodyPr/>
        <a:lstStyle/>
        <a:p>
          <a:endParaRPr lang="cs-CZ"/>
        </a:p>
      </dgm:t>
    </dgm:pt>
    <dgm:pt modelId="{872AA932-7B31-4792-99AA-4452699DFEAD}" type="sibTrans" cxnId="{8610A87C-BF5E-4D57-8266-B209043A5E77}">
      <dgm:prSet/>
      <dgm:spPr/>
      <dgm:t>
        <a:bodyPr/>
        <a:lstStyle/>
        <a:p>
          <a:endParaRPr lang="cs-CZ"/>
        </a:p>
      </dgm:t>
    </dgm:pt>
    <dgm:pt modelId="{1CE032E9-4F60-407E-8377-98D4A6FFA5FF}">
      <dgm:prSet phldrT="[Text]"/>
      <dgm:spPr/>
      <dgm:t>
        <a:bodyPr/>
        <a:lstStyle/>
        <a:p>
          <a:r>
            <a:rPr lang="cs-CZ" dirty="0" smtClean="0"/>
            <a:t>Silné stránky</a:t>
          </a:r>
          <a:endParaRPr lang="cs-CZ" dirty="0"/>
        </a:p>
      </dgm:t>
    </dgm:pt>
    <dgm:pt modelId="{874A6ACF-49EB-4726-B476-BB7B2DA635C2}" type="parTrans" cxnId="{D40D8EF1-024F-43A0-8BF6-BF917F93A261}">
      <dgm:prSet/>
      <dgm:spPr/>
      <dgm:t>
        <a:bodyPr/>
        <a:lstStyle/>
        <a:p>
          <a:endParaRPr lang="cs-CZ"/>
        </a:p>
      </dgm:t>
    </dgm:pt>
    <dgm:pt modelId="{A68C98FB-3642-4D65-90E8-97C5EF5B2C6B}" type="sibTrans" cxnId="{D40D8EF1-024F-43A0-8BF6-BF917F93A261}">
      <dgm:prSet/>
      <dgm:spPr/>
      <dgm:t>
        <a:bodyPr/>
        <a:lstStyle/>
        <a:p>
          <a:endParaRPr lang="cs-CZ"/>
        </a:p>
      </dgm:t>
    </dgm:pt>
    <dgm:pt modelId="{AD5F0124-5F10-4437-9294-87C722F0F61D}">
      <dgm:prSet phldrT="[Text]" custT="1"/>
      <dgm:spPr/>
      <dgm:t>
        <a:bodyPr/>
        <a:lstStyle/>
        <a:p>
          <a:r>
            <a:rPr lang="cs-CZ" sz="3200" dirty="0" smtClean="0"/>
            <a:t>Vysoká inteligence </a:t>
          </a:r>
          <a:endParaRPr lang="cs-CZ" sz="3200" dirty="0"/>
        </a:p>
      </dgm:t>
    </dgm:pt>
    <dgm:pt modelId="{1554C2E8-B2AA-4CD6-AD3B-C400C32B55AB}" type="parTrans" cxnId="{4A84D1EF-C93F-4E18-9070-4CE2DCC1F474}">
      <dgm:prSet/>
      <dgm:spPr/>
      <dgm:t>
        <a:bodyPr/>
        <a:lstStyle/>
        <a:p>
          <a:endParaRPr lang="cs-CZ"/>
        </a:p>
      </dgm:t>
    </dgm:pt>
    <dgm:pt modelId="{14C6DAB2-A218-4F29-9847-94C92DE05283}" type="sibTrans" cxnId="{4A84D1EF-C93F-4E18-9070-4CE2DCC1F474}">
      <dgm:prSet/>
      <dgm:spPr/>
      <dgm:t>
        <a:bodyPr/>
        <a:lstStyle/>
        <a:p>
          <a:endParaRPr lang="cs-CZ"/>
        </a:p>
      </dgm:t>
    </dgm:pt>
    <dgm:pt modelId="{1012B59F-42D4-4219-9163-E7DA75988DCB}">
      <dgm:prSet custT="1"/>
      <dgm:spPr/>
      <dgm:t>
        <a:bodyPr/>
        <a:lstStyle/>
        <a:p>
          <a:r>
            <a:rPr lang="cs-CZ" sz="3200" dirty="0" smtClean="0"/>
            <a:t>Dobrá paměť</a:t>
          </a:r>
          <a:endParaRPr lang="cs-CZ" sz="3200" dirty="0"/>
        </a:p>
      </dgm:t>
    </dgm:pt>
    <dgm:pt modelId="{6404A37F-7461-4235-908E-E4326AE03922}" type="parTrans" cxnId="{18268AAD-2B59-447A-BD20-DE72D9714551}">
      <dgm:prSet/>
      <dgm:spPr/>
      <dgm:t>
        <a:bodyPr/>
        <a:lstStyle/>
        <a:p>
          <a:endParaRPr lang="cs-CZ"/>
        </a:p>
      </dgm:t>
    </dgm:pt>
    <dgm:pt modelId="{5E49CCCC-715A-4021-AE41-86ADF2758FE1}" type="sibTrans" cxnId="{18268AAD-2B59-447A-BD20-DE72D9714551}">
      <dgm:prSet/>
      <dgm:spPr/>
      <dgm:t>
        <a:bodyPr/>
        <a:lstStyle/>
        <a:p>
          <a:endParaRPr lang="cs-CZ"/>
        </a:p>
      </dgm:t>
    </dgm:pt>
    <dgm:pt modelId="{C4FEFE6F-41AF-41F7-9312-1E381EC0F11E}">
      <dgm:prSet custT="1"/>
      <dgm:spPr/>
      <dgm:t>
        <a:bodyPr/>
        <a:lstStyle/>
        <a:p>
          <a:r>
            <a:rPr lang="cs-CZ" sz="3200" dirty="0" smtClean="0"/>
            <a:t>Umím pochopit složité věci</a:t>
          </a:r>
          <a:endParaRPr lang="cs-CZ" sz="3200" dirty="0"/>
        </a:p>
      </dgm:t>
    </dgm:pt>
    <dgm:pt modelId="{1AAEB33E-BEB0-4736-A4FC-DDF6E23260D6}" type="parTrans" cxnId="{F76F5A05-02B2-47FE-AC3C-9DBFB1AEFD49}">
      <dgm:prSet/>
      <dgm:spPr/>
      <dgm:t>
        <a:bodyPr/>
        <a:lstStyle/>
        <a:p>
          <a:endParaRPr lang="cs-CZ"/>
        </a:p>
      </dgm:t>
    </dgm:pt>
    <dgm:pt modelId="{F65F8FF7-339D-4DFF-B8FA-15FB93D49919}" type="sibTrans" cxnId="{F76F5A05-02B2-47FE-AC3C-9DBFB1AEFD49}">
      <dgm:prSet/>
      <dgm:spPr/>
      <dgm:t>
        <a:bodyPr/>
        <a:lstStyle/>
        <a:p>
          <a:endParaRPr lang="cs-CZ"/>
        </a:p>
      </dgm:t>
    </dgm:pt>
    <dgm:pt modelId="{683354A7-3307-4DCF-B555-FA19BF6655F1}">
      <dgm:prSet custT="1"/>
      <dgm:spPr/>
      <dgm:t>
        <a:bodyPr/>
        <a:lstStyle/>
        <a:p>
          <a:r>
            <a:rPr lang="cs-CZ" sz="3200" dirty="0" smtClean="0"/>
            <a:t>Programování mě baví</a:t>
          </a:r>
          <a:endParaRPr lang="cs-CZ" sz="3200" dirty="0"/>
        </a:p>
      </dgm:t>
    </dgm:pt>
    <dgm:pt modelId="{C7DF4C8A-F88F-4F90-9C31-E4BD9120D032}" type="parTrans" cxnId="{925C7B37-A635-464B-9211-DA9864A3341A}">
      <dgm:prSet/>
      <dgm:spPr/>
      <dgm:t>
        <a:bodyPr/>
        <a:lstStyle/>
        <a:p>
          <a:endParaRPr lang="cs-CZ"/>
        </a:p>
      </dgm:t>
    </dgm:pt>
    <dgm:pt modelId="{AE36A548-229F-4376-AF7C-C90332E3D6D9}" type="sibTrans" cxnId="{925C7B37-A635-464B-9211-DA9864A3341A}">
      <dgm:prSet/>
      <dgm:spPr/>
      <dgm:t>
        <a:bodyPr/>
        <a:lstStyle/>
        <a:p>
          <a:endParaRPr lang="cs-CZ"/>
        </a:p>
      </dgm:t>
    </dgm:pt>
    <dgm:pt modelId="{F06BB0E9-B81D-471A-9AF9-4EE5F729D5D4}">
      <dgm:prSet custT="1"/>
      <dgm:spPr/>
      <dgm:t>
        <a:bodyPr/>
        <a:lstStyle/>
        <a:p>
          <a:r>
            <a:rPr lang="cs-CZ" sz="3200" dirty="0" smtClean="0"/>
            <a:t>Nedokážu se soustředit na jednu věc dlouho </a:t>
          </a:r>
          <a:endParaRPr lang="cs-CZ" sz="3200" dirty="0" smtClean="0"/>
        </a:p>
      </dgm:t>
    </dgm:pt>
    <dgm:pt modelId="{42DC7B84-FB83-438E-959A-A188FA8B780C}" type="parTrans" cxnId="{BCC7CA1F-979C-4E55-8AF9-E345E7D9B1BF}">
      <dgm:prSet/>
      <dgm:spPr/>
      <dgm:t>
        <a:bodyPr/>
        <a:lstStyle/>
        <a:p>
          <a:endParaRPr lang="cs-CZ"/>
        </a:p>
      </dgm:t>
    </dgm:pt>
    <dgm:pt modelId="{35DB214D-93AA-4B57-8924-AB5F24F6F32A}" type="sibTrans" cxnId="{BCC7CA1F-979C-4E55-8AF9-E345E7D9B1BF}">
      <dgm:prSet/>
      <dgm:spPr/>
      <dgm:t>
        <a:bodyPr/>
        <a:lstStyle/>
        <a:p>
          <a:endParaRPr lang="cs-CZ"/>
        </a:p>
      </dgm:t>
    </dgm:pt>
    <dgm:pt modelId="{EC927558-6FBA-42BD-8824-8C336908D0BF}">
      <dgm:prSet/>
      <dgm:spPr/>
      <dgm:t>
        <a:bodyPr/>
        <a:lstStyle/>
        <a:p>
          <a:endParaRPr lang="cs-CZ" sz="3600" dirty="0" smtClean="0"/>
        </a:p>
      </dgm:t>
    </dgm:pt>
    <dgm:pt modelId="{CE5022FE-B01F-4CF9-803D-EE330F6D3738}" type="parTrans" cxnId="{CF0B34C2-86EE-48E7-A29F-06CBFD79992B}">
      <dgm:prSet/>
      <dgm:spPr/>
      <dgm:t>
        <a:bodyPr/>
        <a:lstStyle/>
        <a:p>
          <a:endParaRPr lang="cs-CZ"/>
        </a:p>
      </dgm:t>
    </dgm:pt>
    <dgm:pt modelId="{63214D51-4152-4CAF-9ED9-973278255F82}" type="sibTrans" cxnId="{CF0B34C2-86EE-48E7-A29F-06CBFD79992B}">
      <dgm:prSet/>
      <dgm:spPr/>
      <dgm:t>
        <a:bodyPr/>
        <a:lstStyle/>
        <a:p>
          <a:endParaRPr lang="cs-CZ"/>
        </a:p>
      </dgm:t>
    </dgm:pt>
    <dgm:pt modelId="{88C2D329-A387-4C07-AE05-4925AEEEA8AD}" type="pres">
      <dgm:prSet presAssocID="{F0CA7D0F-84A6-40EF-A917-B8129C9AE9DD}" presName="Name0" presStyleCnt="0">
        <dgm:presLayoutVars>
          <dgm:dir/>
          <dgm:animLvl val="lvl"/>
          <dgm:resizeHandles val="exact"/>
        </dgm:presLayoutVars>
      </dgm:prSet>
      <dgm:spPr/>
    </dgm:pt>
    <dgm:pt modelId="{F137E87D-B94D-4752-87E5-C83C37836A2B}" type="pres">
      <dgm:prSet presAssocID="{51D562B9-E189-4587-A5F9-8DEC2DC6AEFE}" presName="composite" presStyleCnt="0"/>
      <dgm:spPr/>
    </dgm:pt>
    <dgm:pt modelId="{F56F522E-E0E9-4B39-A0F6-5BD4C5E84C77}" type="pres">
      <dgm:prSet presAssocID="{51D562B9-E189-4587-A5F9-8DEC2DC6AE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ED8404-B4A3-4325-87EB-1C178C44294F}" type="pres">
      <dgm:prSet presAssocID="{51D562B9-E189-4587-A5F9-8DEC2DC6AE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8AEA3D-F6B3-446A-AE3D-90537B1CC507}" type="pres">
      <dgm:prSet presAssocID="{1A3BCCEC-6436-4FF7-AB29-87851F6F2757}" presName="space" presStyleCnt="0"/>
      <dgm:spPr/>
    </dgm:pt>
    <dgm:pt modelId="{2C0F9947-828A-4861-8EF3-B3C63134B4D4}" type="pres">
      <dgm:prSet presAssocID="{1CE032E9-4F60-407E-8377-98D4A6FFA5FF}" presName="composite" presStyleCnt="0"/>
      <dgm:spPr/>
    </dgm:pt>
    <dgm:pt modelId="{EDD49E24-B248-4DD1-82D9-7DB4F4F6DB63}" type="pres">
      <dgm:prSet presAssocID="{1CE032E9-4F60-407E-8377-98D4A6FFA5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F0E8F0-06F9-4BCB-B42E-BA99C3867BB8}" type="pres">
      <dgm:prSet presAssocID="{1CE032E9-4F60-407E-8377-98D4A6FFA5F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84D1EF-C93F-4E18-9070-4CE2DCC1F474}" srcId="{1CE032E9-4F60-407E-8377-98D4A6FFA5FF}" destId="{AD5F0124-5F10-4437-9294-87C722F0F61D}" srcOrd="0" destOrd="0" parTransId="{1554C2E8-B2AA-4CD6-AD3B-C400C32B55AB}" sibTransId="{14C6DAB2-A218-4F29-9847-94C92DE05283}"/>
    <dgm:cxn modelId="{BEFB222D-842B-43CE-92D3-C3DE5D55E533}" type="presOf" srcId="{C3DA0410-FF8B-48D6-BA9F-AE27902536E1}" destId="{3FED8404-B4A3-4325-87EB-1C178C44294F}" srcOrd="0" destOrd="0" presId="urn:microsoft.com/office/officeart/2005/8/layout/hList1"/>
    <dgm:cxn modelId="{0468A710-6467-482C-B005-E8C1CBE6149D}" type="presOf" srcId="{1012B59F-42D4-4219-9163-E7DA75988DCB}" destId="{A4F0E8F0-06F9-4BCB-B42E-BA99C3867BB8}" srcOrd="0" destOrd="1" presId="urn:microsoft.com/office/officeart/2005/8/layout/hList1"/>
    <dgm:cxn modelId="{D40D8EF1-024F-43A0-8BF6-BF917F93A261}" srcId="{F0CA7D0F-84A6-40EF-A917-B8129C9AE9DD}" destId="{1CE032E9-4F60-407E-8377-98D4A6FFA5FF}" srcOrd="1" destOrd="0" parTransId="{874A6ACF-49EB-4726-B476-BB7B2DA635C2}" sibTransId="{A68C98FB-3642-4D65-90E8-97C5EF5B2C6B}"/>
    <dgm:cxn modelId="{BBEC07B0-3885-4413-8C2F-678617F8B04F}" type="presOf" srcId="{51D562B9-E189-4587-A5F9-8DEC2DC6AEFE}" destId="{F56F522E-E0E9-4B39-A0F6-5BD4C5E84C77}" srcOrd="0" destOrd="0" presId="urn:microsoft.com/office/officeart/2005/8/layout/hList1"/>
    <dgm:cxn modelId="{F6B47E7B-4684-4F2F-97C5-7B25D937F4C5}" type="presOf" srcId="{1CE032E9-4F60-407E-8377-98D4A6FFA5FF}" destId="{EDD49E24-B248-4DD1-82D9-7DB4F4F6DB63}" srcOrd="0" destOrd="0" presId="urn:microsoft.com/office/officeart/2005/8/layout/hList1"/>
    <dgm:cxn modelId="{A4BCD6EB-919D-4BC7-AC0D-0E2596CC5211}" type="presOf" srcId="{AD5F0124-5F10-4437-9294-87C722F0F61D}" destId="{A4F0E8F0-06F9-4BCB-B42E-BA99C3867BB8}" srcOrd="0" destOrd="0" presId="urn:microsoft.com/office/officeart/2005/8/layout/hList1"/>
    <dgm:cxn modelId="{BCC7CA1F-979C-4E55-8AF9-E345E7D9B1BF}" srcId="{51D562B9-E189-4587-A5F9-8DEC2DC6AEFE}" destId="{F06BB0E9-B81D-471A-9AF9-4EE5F729D5D4}" srcOrd="1" destOrd="0" parTransId="{42DC7B84-FB83-438E-959A-A188FA8B780C}" sibTransId="{35DB214D-93AA-4B57-8924-AB5F24F6F32A}"/>
    <dgm:cxn modelId="{18268AAD-2B59-447A-BD20-DE72D9714551}" srcId="{1CE032E9-4F60-407E-8377-98D4A6FFA5FF}" destId="{1012B59F-42D4-4219-9163-E7DA75988DCB}" srcOrd="1" destOrd="0" parTransId="{6404A37F-7461-4235-908E-E4326AE03922}" sibTransId="{5E49CCCC-715A-4021-AE41-86ADF2758FE1}"/>
    <dgm:cxn modelId="{8610A87C-BF5E-4D57-8266-B209043A5E77}" srcId="{51D562B9-E189-4587-A5F9-8DEC2DC6AEFE}" destId="{C3DA0410-FF8B-48D6-BA9F-AE27902536E1}" srcOrd="0" destOrd="0" parTransId="{B1EFFF7C-538C-466D-93AF-D8F3827DAC6F}" sibTransId="{872AA932-7B31-4792-99AA-4452699DFEAD}"/>
    <dgm:cxn modelId="{24F7DCFC-FCF1-4F03-8BFE-D69AB5D196B0}" type="presOf" srcId="{683354A7-3307-4DCF-B555-FA19BF6655F1}" destId="{A4F0E8F0-06F9-4BCB-B42E-BA99C3867BB8}" srcOrd="0" destOrd="3" presId="urn:microsoft.com/office/officeart/2005/8/layout/hList1"/>
    <dgm:cxn modelId="{DEEC4845-E42D-4978-9A00-9C3AA0A7CBC4}" type="presOf" srcId="{C4FEFE6F-41AF-41F7-9312-1E381EC0F11E}" destId="{A4F0E8F0-06F9-4BCB-B42E-BA99C3867BB8}" srcOrd="0" destOrd="2" presId="urn:microsoft.com/office/officeart/2005/8/layout/hList1"/>
    <dgm:cxn modelId="{90E72EAF-4C68-44CB-8C25-1061AF0103B8}" type="presOf" srcId="{F0CA7D0F-84A6-40EF-A917-B8129C9AE9DD}" destId="{88C2D329-A387-4C07-AE05-4925AEEEA8AD}" srcOrd="0" destOrd="0" presId="urn:microsoft.com/office/officeart/2005/8/layout/hList1"/>
    <dgm:cxn modelId="{2BC07701-B8E2-4A0F-87D9-74393D490CF8}" type="presOf" srcId="{F06BB0E9-B81D-471A-9AF9-4EE5F729D5D4}" destId="{3FED8404-B4A3-4325-87EB-1C178C44294F}" srcOrd="0" destOrd="1" presId="urn:microsoft.com/office/officeart/2005/8/layout/hList1"/>
    <dgm:cxn modelId="{925C7B37-A635-464B-9211-DA9864A3341A}" srcId="{1CE032E9-4F60-407E-8377-98D4A6FFA5FF}" destId="{683354A7-3307-4DCF-B555-FA19BF6655F1}" srcOrd="3" destOrd="0" parTransId="{C7DF4C8A-F88F-4F90-9C31-E4BD9120D032}" sibTransId="{AE36A548-229F-4376-AF7C-C90332E3D6D9}"/>
    <dgm:cxn modelId="{F76F5A05-02B2-47FE-AC3C-9DBFB1AEFD49}" srcId="{1CE032E9-4F60-407E-8377-98D4A6FFA5FF}" destId="{C4FEFE6F-41AF-41F7-9312-1E381EC0F11E}" srcOrd="2" destOrd="0" parTransId="{1AAEB33E-BEB0-4736-A4FC-DDF6E23260D6}" sibTransId="{F65F8FF7-339D-4DFF-B8FA-15FB93D49919}"/>
    <dgm:cxn modelId="{2C223817-6985-44E8-875D-1F5440AA7014}" srcId="{F0CA7D0F-84A6-40EF-A917-B8129C9AE9DD}" destId="{51D562B9-E189-4587-A5F9-8DEC2DC6AEFE}" srcOrd="0" destOrd="0" parTransId="{583FEA9D-FC8C-4535-8E80-45DC2AC088BF}" sibTransId="{1A3BCCEC-6436-4FF7-AB29-87851F6F2757}"/>
    <dgm:cxn modelId="{3C327736-53C0-4FE9-AECC-DB71F8B3B63A}" type="presOf" srcId="{EC927558-6FBA-42BD-8824-8C336908D0BF}" destId="{3FED8404-B4A3-4325-87EB-1C178C44294F}" srcOrd="0" destOrd="2" presId="urn:microsoft.com/office/officeart/2005/8/layout/hList1"/>
    <dgm:cxn modelId="{CF0B34C2-86EE-48E7-A29F-06CBFD79992B}" srcId="{51D562B9-E189-4587-A5F9-8DEC2DC6AEFE}" destId="{EC927558-6FBA-42BD-8824-8C336908D0BF}" srcOrd="2" destOrd="0" parTransId="{CE5022FE-B01F-4CF9-803D-EE330F6D3738}" sibTransId="{63214D51-4152-4CAF-9ED9-973278255F82}"/>
    <dgm:cxn modelId="{5681221E-DA6D-49EA-ABCF-993D8051710F}" type="presParOf" srcId="{88C2D329-A387-4C07-AE05-4925AEEEA8AD}" destId="{F137E87D-B94D-4752-87E5-C83C37836A2B}" srcOrd="0" destOrd="0" presId="urn:microsoft.com/office/officeart/2005/8/layout/hList1"/>
    <dgm:cxn modelId="{2069594E-21C8-440C-AE1D-E449CF991B54}" type="presParOf" srcId="{F137E87D-B94D-4752-87E5-C83C37836A2B}" destId="{F56F522E-E0E9-4B39-A0F6-5BD4C5E84C77}" srcOrd="0" destOrd="0" presId="urn:microsoft.com/office/officeart/2005/8/layout/hList1"/>
    <dgm:cxn modelId="{C2209DDD-F167-4F96-8949-A38C54532231}" type="presParOf" srcId="{F137E87D-B94D-4752-87E5-C83C37836A2B}" destId="{3FED8404-B4A3-4325-87EB-1C178C44294F}" srcOrd="1" destOrd="0" presId="urn:microsoft.com/office/officeart/2005/8/layout/hList1"/>
    <dgm:cxn modelId="{B8881DC5-B1BD-412F-A051-A6C91A056BD6}" type="presParOf" srcId="{88C2D329-A387-4C07-AE05-4925AEEEA8AD}" destId="{D28AEA3D-F6B3-446A-AE3D-90537B1CC507}" srcOrd="1" destOrd="0" presId="urn:microsoft.com/office/officeart/2005/8/layout/hList1"/>
    <dgm:cxn modelId="{96D0AC79-4561-4137-A40A-9F42F4DAA377}" type="presParOf" srcId="{88C2D329-A387-4C07-AE05-4925AEEEA8AD}" destId="{2C0F9947-828A-4861-8EF3-B3C63134B4D4}" srcOrd="2" destOrd="0" presId="urn:microsoft.com/office/officeart/2005/8/layout/hList1"/>
    <dgm:cxn modelId="{EF62E48A-3535-412F-B37A-FD4E0FF337DA}" type="presParOf" srcId="{2C0F9947-828A-4861-8EF3-B3C63134B4D4}" destId="{EDD49E24-B248-4DD1-82D9-7DB4F4F6DB63}" srcOrd="0" destOrd="0" presId="urn:microsoft.com/office/officeart/2005/8/layout/hList1"/>
    <dgm:cxn modelId="{5233176F-B6B8-4466-9AB6-9ED40A24A3C6}" type="presParOf" srcId="{2C0F9947-828A-4861-8EF3-B3C63134B4D4}" destId="{A4F0E8F0-06F9-4BCB-B42E-BA99C3867B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5FE3A-E7D7-4CC5-9F8D-168A9923E181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0A1170B0-FDB1-4B57-8C66-06FE02D232D5}">
      <dgm:prSet phldrT="[Text]"/>
      <dgm:spPr/>
      <dgm:t>
        <a:bodyPr/>
        <a:lstStyle/>
        <a:p>
          <a:endParaRPr lang="cs-CZ" dirty="0"/>
        </a:p>
      </dgm:t>
    </dgm:pt>
    <dgm:pt modelId="{C1207334-5304-4EBB-994A-D706FD741E34}" type="parTrans" cxnId="{F448ACA2-088C-4891-8708-D95E8FED7A25}">
      <dgm:prSet/>
      <dgm:spPr/>
      <dgm:t>
        <a:bodyPr/>
        <a:lstStyle/>
        <a:p>
          <a:endParaRPr lang="cs-CZ"/>
        </a:p>
      </dgm:t>
    </dgm:pt>
    <dgm:pt modelId="{4C467EBC-87A0-4917-9313-21C7C1558AE3}" type="sibTrans" cxnId="{F448ACA2-088C-4891-8708-D95E8FED7A25}">
      <dgm:prSet/>
      <dgm:spPr/>
      <dgm:t>
        <a:bodyPr/>
        <a:lstStyle/>
        <a:p>
          <a:endParaRPr lang="cs-CZ"/>
        </a:p>
      </dgm:t>
    </dgm:pt>
    <dgm:pt modelId="{9CA0FDC4-DAB7-49EB-8169-D431E4D1DFAD}">
      <dgm:prSet phldrT="[Text]" custT="1"/>
      <dgm:spPr/>
      <dgm:t>
        <a:bodyPr/>
        <a:lstStyle/>
        <a:p>
          <a:r>
            <a:rPr lang="cs-CZ" sz="2400" dirty="0" smtClean="0"/>
            <a:t>Naučit se hodně dobře anglicky.</a:t>
          </a:r>
          <a:endParaRPr lang="cs-CZ" sz="2400" dirty="0"/>
        </a:p>
      </dgm:t>
    </dgm:pt>
    <dgm:pt modelId="{048B0AEA-A06A-447A-B902-A940B0870BA6}" type="parTrans" cxnId="{49B6ABC7-63E0-431F-BFE9-27271DFDA544}">
      <dgm:prSet/>
      <dgm:spPr/>
      <dgm:t>
        <a:bodyPr/>
        <a:lstStyle/>
        <a:p>
          <a:endParaRPr lang="cs-CZ"/>
        </a:p>
      </dgm:t>
    </dgm:pt>
    <dgm:pt modelId="{EE9B5E45-1289-4752-BC69-3BD9E9B615A2}" type="sibTrans" cxnId="{49B6ABC7-63E0-431F-BFE9-27271DFDA544}">
      <dgm:prSet/>
      <dgm:spPr/>
      <dgm:t>
        <a:bodyPr/>
        <a:lstStyle/>
        <a:p>
          <a:endParaRPr lang="cs-CZ"/>
        </a:p>
      </dgm:t>
    </dgm:pt>
    <dgm:pt modelId="{275FE5C6-D640-49CB-AC72-2A7F1D461656}">
      <dgm:prSet phldrT="[Text]" custT="1"/>
      <dgm:spPr/>
      <dgm:t>
        <a:bodyPr/>
        <a:lstStyle/>
        <a:p>
          <a:r>
            <a:rPr lang="cs-CZ" sz="2400" dirty="0" smtClean="0"/>
            <a:t>Jít studovat pravděpodobně do Prahy( je tam zatím jediná  gamedesingová škola v Česku)</a:t>
          </a:r>
          <a:endParaRPr lang="cs-CZ" sz="2400" dirty="0"/>
        </a:p>
      </dgm:t>
    </dgm:pt>
    <dgm:pt modelId="{8D2D1BAD-00E9-45C7-8E24-1C87DC0A125C}" type="parTrans" cxnId="{C8E114BE-3508-4082-B9F2-31AD240D44B1}">
      <dgm:prSet/>
      <dgm:spPr/>
      <dgm:t>
        <a:bodyPr/>
        <a:lstStyle/>
        <a:p>
          <a:endParaRPr lang="cs-CZ"/>
        </a:p>
      </dgm:t>
    </dgm:pt>
    <dgm:pt modelId="{72363578-209C-4457-B75B-C9A57431A5CB}" type="sibTrans" cxnId="{C8E114BE-3508-4082-B9F2-31AD240D44B1}">
      <dgm:prSet/>
      <dgm:spPr/>
      <dgm:t>
        <a:bodyPr/>
        <a:lstStyle/>
        <a:p>
          <a:endParaRPr lang="cs-CZ"/>
        </a:p>
      </dgm:t>
    </dgm:pt>
    <dgm:pt modelId="{3DBEAAC8-92BF-49E6-8B03-387A4713C45D}">
      <dgm:prSet phldrT="[Text]" custT="1"/>
      <dgm:spPr/>
      <dgm:t>
        <a:bodyPr/>
        <a:lstStyle/>
        <a:p>
          <a:r>
            <a:rPr lang="cs-CZ" sz="2400" dirty="0" smtClean="0"/>
            <a:t>Asi se tam i přestěhovat</a:t>
          </a:r>
          <a:endParaRPr lang="cs-CZ" sz="2400" dirty="0"/>
        </a:p>
      </dgm:t>
    </dgm:pt>
    <dgm:pt modelId="{170D51F2-6874-4FF5-9D60-C21B4777D5C8}" type="parTrans" cxnId="{A70A5A2B-64C1-410A-AF74-96C725BEA81E}">
      <dgm:prSet/>
      <dgm:spPr/>
      <dgm:t>
        <a:bodyPr/>
        <a:lstStyle/>
        <a:p>
          <a:endParaRPr lang="cs-CZ"/>
        </a:p>
      </dgm:t>
    </dgm:pt>
    <dgm:pt modelId="{9ECC25C8-0581-49CF-BE2C-C6682620DC63}" type="sibTrans" cxnId="{A70A5A2B-64C1-410A-AF74-96C725BEA81E}">
      <dgm:prSet/>
      <dgm:spPr/>
      <dgm:t>
        <a:bodyPr/>
        <a:lstStyle/>
        <a:p>
          <a:endParaRPr lang="cs-CZ"/>
        </a:p>
      </dgm:t>
    </dgm:pt>
    <dgm:pt modelId="{6391218F-D5F0-45C7-85A3-930218F199BB}">
      <dgm:prSet phldrT="[Text]" custT="1"/>
      <dgm:spPr/>
      <dgm:t>
        <a:bodyPr/>
        <a:lstStyle/>
        <a:p>
          <a:r>
            <a:rPr lang="cs-CZ" sz="2400" dirty="0" smtClean="0"/>
            <a:t>Naučit se hodně dobře programovat bez chyb</a:t>
          </a:r>
          <a:endParaRPr lang="cs-CZ" sz="2400" dirty="0"/>
        </a:p>
      </dgm:t>
    </dgm:pt>
    <dgm:pt modelId="{783E4F8C-43E4-4DDD-8E83-8382078169AE}" type="parTrans" cxnId="{4D7561C8-9B19-4520-877D-9E9A7993B27D}">
      <dgm:prSet/>
      <dgm:spPr/>
      <dgm:t>
        <a:bodyPr/>
        <a:lstStyle/>
        <a:p>
          <a:endParaRPr lang="cs-CZ"/>
        </a:p>
      </dgm:t>
    </dgm:pt>
    <dgm:pt modelId="{1B2275DB-1851-4C4A-A79D-4645976C2C8D}" type="sibTrans" cxnId="{4D7561C8-9B19-4520-877D-9E9A7993B27D}">
      <dgm:prSet/>
      <dgm:spPr/>
      <dgm:t>
        <a:bodyPr/>
        <a:lstStyle/>
        <a:p>
          <a:endParaRPr lang="cs-CZ"/>
        </a:p>
      </dgm:t>
    </dgm:pt>
    <dgm:pt modelId="{F43EF66D-04D1-4493-96A7-DF007A9AC713}" type="pres">
      <dgm:prSet presAssocID="{D395FE3A-E7D7-4CC5-9F8D-168A9923E181}" presName="theList" presStyleCnt="0">
        <dgm:presLayoutVars>
          <dgm:dir/>
          <dgm:animLvl val="lvl"/>
          <dgm:resizeHandles val="exact"/>
        </dgm:presLayoutVars>
      </dgm:prSet>
      <dgm:spPr/>
    </dgm:pt>
    <dgm:pt modelId="{26EDA6BE-25BF-4E52-AA0D-B118464A2D15}" type="pres">
      <dgm:prSet presAssocID="{0A1170B0-FDB1-4B57-8C66-06FE02D232D5}" presName="compNode" presStyleCnt="0"/>
      <dgm:spPr/>
    </dgm:pt>
    <dgm:pt modelId="{D02A978D-5FDA-498A-80BC-350723219F4D}" type="pres">
      <dgm:prSet presAssocID="{0A1170B0-FDB1-4B57-8C66-06FE02D232D5}" presName="aNode" presStyleLbl="bgShp" presStyleIdx="0" presStyleCnt="1"/>
      <dgm:spPr/>
    </dgm:pt>
    <dgm:pt modelId="{AFA2C75D-F090-428A-A97F-BAECC6FA826B}" type="pres">
      <dgm:prSet presAssocID="{0A1170B0-FDB1-4B57-8C66-06FE02D232D5}" presName="textNode" presStyleLbl="bgShp" presStyleIdx="0" presStyleCnt="1"/>
      <dgm:spPr/>
    </dgm:pt>
    <dgm:pt modelId="{DC929E78-856A-405C-AAB6-85D009217F66}" type="pres">
      <dgm:prSet presAssocID="{0A1170B0-FDB1-4B57-8C66-06FE02D232D5}" presName="compChildNode" presStyleCnt="0"/>
      <dgm:spPr/>
    </dgm:pt>
    <dgm:pt modelId="{E32C56D5-8695-4EFD-BC7F-8B8B6F2F01C4}" type="pres">
      <dgm:prSet presAssocID="{0A1170B0-FDB1-4B57-8C66-06FE02D232D5}" presName="theInnerList" presStyleCnt="0"/>
      <dgm:spPr/>
    </dgm:pt>
    <dgm:pt modelId="{DCEA59D5-4D62-4044-BDC5-E3530799A49E}" type="pres">
      <dgm:prSet presAssocID="{9CA0FDC4-DAB7-49EB-8169-D431E4D1DFAD}" presName="childNode" presStyleLbl="node1" presStyleIdx="0" presStyleCnt="4">
        <dgm:presLayoutVars>
          <dgm:bulletEnabled val="1"/>
        </dgm:presLayoutVars>
      </dgm:prSet>
      <dgm:spPr/>
    </dgm:pt>
    <dgm:pt modelId="{280C9E2A-61E1-4442-B0F4-8B097DE12093}" type="pres">
      <dgm:prSet presAssocID="{9CA0FDC4-DAB7-49EB-8169-D431E4D1DFAD}" presName="aSpace2" presStyleCnt="0"/>
      <dgm:spPr/>
    </dgm:pt>
    <dgm:pt modelId="{776FB53F-CA3B-400C-9AB4-0C2FA0E86047}" type="pres">
      <dgm:prSet presAssocID="{275FE5C6-D640-49CB-AC72-2A7F1D461656}" presName="childNode" presStyleLbl="node1" presStyleIdx="1" presStyleCnt="4">
        <dgm:presLayoutVars>
          <dgm:bulletEnabled val="1"/>
        </dgm:presLayoutVars>
      </dgm:prSet>
      <dgm:spPr/>
    </dgm:pt>
    <dgm:pt modelId="{2A3E2BC9-DF12-43BE-A0E3-2FC753781AF1}" type="pres">
      <dgm:prSet presAssocID="{275FE5C6-D640-49CB-AC72-2A7F1D461656}" presName="aSpace2" presStyleCnt="0"/>
      <dgm:spPr/>
    </dgm:pt>
    <dgm:pt modelId="{704845EA-9BC0-4A01-ABC7-3EA35B7360B9}" type="pres">
      <dgm:prSet presAssocID="{3DBEAAC8-92BF-49E6-8B03-387A4713C45D}" presName="childNode" presStyleLbl="node1" presStyleIdx="2" presStyleCnt="4">
        <dgm:presLayoutVars>
          <dgm:bulletEnabled val="1"/>
        </dgm:presLayoutVars>
      </dgm:prSet>
      <dgm:spPr/>
    </dgm:pt>
    <dgm:pt modelId="{1DC7BC0B-8950-43F8-99C8-D7A92BEF0BA5}" type="pres">
      <dgm:prSet presAssocID="{3DBEAAC8-92BF-49E6-8B03-387A4713C45D}" presName="aSpace2" presStyleCnt="0"/>
      <dgm:spPr/>
    </dgm:pt>
    <dgm:pt modelId="{70E22C39-26DA-48AB-A843-8B79973BF151}" type="pres">
      <dgm:prSet presAssocID="{6391218F-D5F0-45C7-85A3-930218F199B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8E114BE-3508-4082-B9F2-31AD240D44B1}" srcId="{0A1170B0-FDB1-4B57-8C66-06FE02D232D5}" destId="{275FE5C6-D640-49CB-AC72-2A7F1D461656}" srcOrd="1" destOrd="0" parTransId="{8D2D1BAD-00E9-45C7-8E24-1C87DC0A125C}" sibTransId="{72363578-209C-4457-B75B-C9A57431A5CB}"/>
    <dgm:cxn modelId="{54582D1E-9007-402E-885F-CB0DE7969222}" type="presOf" srcId="{0A1170B0-FDB1-4B57-8C66-06FE02D232D5}" destId="{AFA2C75D-F090-428A-A97F-BAECC6FA826B}" srcOrd="1" destOrd="0" presId="urn:microsoft.com/office/officeart/2005/8/layout/lProcess2"/>
    <dgm:cxn modelId="{954866E3-212B-4A60-ABB3-B3CDAE974EC4}" type="presOf" srcId="{9CA0FDC4-DAB7-49EB-8169-D431E4D1DFAD}" destId="{DCEA59D5-4D62-4044-BDC5-E3530799A49E}" srcOrd="0" destOrd="0" presId="urn:microsoft.com/office/officeart/2005/8/layout/lProcess2"/>
    <dgm:cxn modelId="{5A41908B-E050-4064-9222-77C8A97D9C3E}" type="presOf" srcId="{3DBEAAC8-92BF-49E6-8B03-387A4713C45D}" destId="{704845EA-9BC0-4A01-ABC7-3EA35B7360B9}" srcOrd="0" destOrd="0" presId="urn:microsoft.com/office/officeart/2005/8/layout/lProcess2"/>
    <dgm:cxn modelId="{4D7561C8-9B19-4520-877D-9E9A7993B27D}" srcId="{0A1170B0-FDB1-4B57-8C66-06FE02D232D5}" destId="{6391218F-D5F0-45C7-85A3-930218F199BB}" srcOrd="3" destOrd="0" parTransId="{783E4F8C-43E4-4DDD-8E83-8382078169AE}" sibTransId="{1B2275DB-1851-4C4A-A79D-4645976C2C8D}"/>
    <dgm:cxn modelId="{FCBB256A-D0F1-40A9-81ED-E5ABB7426142}" type="presOf" srcId="{D395FE3A-E7D7-4CC5-9F8D-168A9923E181}" destId="{F43EF66D-04D1-4493-96A7-DF007A9AC713}" srcOrd="0" destOrd="0" presId="urn:microsoft.com/office/officeart/2005/8/layout/lProcess2"/>
    <dgm:cxn modelId="{F448ACA2-088C-4891-8708-D95E8FED7A25}" srcId="{D395FE3A-E7D7-4CC5-9F8D-168A9923E181}" destId="{0A1170B0-FDB1-4B57-8C66-06FE02D232D5}" srcOrd="0" destOrd="0" parTransId="{C1207334-5304-4EBB-994A-D706FD741E34}" sibTransId="{4C467EBC-87A0-4917-9313-21C7C1558AE3}"/>
    <dgm:cxn modelId="{1D0017D8-2BAA-4BE8-B432-9BD38A090E64}" type="presOf" srcId="{275FE5C6-D640-49CB-AC72-2A7F1D461656}" destId="{776FB53F-CA3B-400C-9AB4-0C2FA0E86047}" srcOrd="0" destOrd="0" presId="urn:microsoft.com/office/officeart/2005/8/layout/lProcess2"/>
    <dgm:cxn modelId="{CC023C66-20A7-43FB-9AE7-AF381034EAED}" type="presOf" srcId="{0A1170B0-FDB1-4B57-8C66-06FE02D232D5}" destId="{D02A978D-5FDA-498A-80BC-350723219F4D}" srcOrd="0" destOrd="0" presId="urn:microsoft.com/office/officeart/2005/8/layout/lProcess2"/>
    <dgm:cxn modelId="{49B6ABC7-63E0-431F-BFE9-27271DFDA544}" srcId="{0A1170B0-FDB1-4B57-8C66-06FE02D232D5}" destId="{9CA0FDC4-DAB7-49EB-8169-D431E4D1DFAD}" srcOrd="0" destOrd="0" parTransId="{048B0AEA-A06A-447A-B902-A940B0870BA6}" sibTransId="{EE9B5E45-1289-4752-BC69-3BD9E9B615A2}"/>
    <dgm:cxn modelId="{96B34966-C18A-4EA4-A214-C82AA2A93982}" type="presOf" srcId="{6391218F-D5F0-45C7-85A3-930218F199BB}" destId="{70E22C39-26DA-48AB-A843-8B79973BF151}" srcOrd="0" destOrd="0" presId="urn:microsoft.com/office/officeart/2005/8/layout/lProcess2"/>
    <dgm:cxn modelId="{A70A5A2B-64C1-410A-AF74-96C725BEA81E}" srcId="{0A1170B0-FDB1-4B57-8C66-06FE02D232D5}" destId="{3DBEAAC8-92BF-49E6-8B03-387A4713C45D}" srcOrd="2" destOrd="0" parTransId="{170D51F2-6874-4FF5-9D60-C21B4777D5C8}" sibTransId="{9ECC25C8-0581-49CF-BE2C-C6682620DC63}"/>
    <dgm:cxn modelId="{0F25EC40-E2F3-4BCF-A0BE-A8608E2FD8A4}" type="presParOf" srcId="{F43EF66D-04D1-4493-96A7-DF007A9AC713}" destId="{26EDA6BE-25BF-4E52-AA0D-B118464A2D15}" srcOrd="0" destOrd="0" presId="urn:microsoft.com/office/officeart/2005/8/layout/lProcess2"/>
    <dgm:cxn modelId="{282D7F1F-40F7-4E6E-B3F6-75A067D67D11}" type="presParOf" srcId="{26EDA6BE-25BF-4E52-AA0D-B118464A2D15}" destId="{D02A978D-5FDA-498A-80BC-350723219F4D}" srcOrd="0" destOrd="0" presId="urn:microsoft.com/office/officeart/2005/8/layout/lProcess2"/>
    <dgm:cxn modelId="{11EB262C-4180-4D82-8C5D-43AAD3A99C5E}" type="presParOf" srcId="{26EDA6BE-25BF-4E52-AA0D-B118464A2D15}" destId="{AFA2C75D-F090-428A-A97F-BAECC6FA826B}" srcOrd="1" destOrd="0" presId="urn:microsoft.com/office/officeart/2005/8/layout/lProcess2"/>
    <dgm:cxn modelId="{6F19F970-82FF-4CD5-8C6D-2A1B6F434206}" type="presParOf" srcId="{26EDA6BE-25BF-4E52-AA0D-B118464A2D15}" destId="{DC929E78-856A-405C-AAB6-85D009217F66}" srcOrd="2" destOrd="0" presId="urn:microsoft.com/office/officeart/2005/8/layout/lProcess2"/>
    <dgm:cxn modelId="{FDE8143A-65C5-4936-9E63-52E0D04A27A4}" type="presParOf" srcId="{DC929E78-856A-405C-AAB6-85D009217F66}" destId="{E32C56D5-8695-4EFD-BC7F-8B8B6F2F01C4}" srcOrd="0" destOrd="0" presId="urn:microsoft.com/office/officeart/2005/8/layout/lProcess2"/>
    <dgm:cxn modelId="{81E716F9-5A8C-496F-9EA2-0E20C7C9D43B}" type="presParOf" srcId="{E32C56D5-8695-4EFD-BC7F-8B8B6F2F01C4}" destId="{DCEA59D5-4D62-4044-BDC5-E3530799A49E}" srcOrd="0" destOrd="0" presId="urn:microsoft.com/office/officeart/2005/8/layout/lProcess2"/>
    <dgm:cxn modelId="{17C95475-6AB8-4EC6-A4B9-A9867A8A9CBE}" type="presParOf" srcId="{E32C56D5-8695-4EFD-BC7F-8B8B6F2F01C4}" destId="{280C9E2A-61E1-4442-B0F4-8B097DE12093}" srcOrd="1" destOrd="0" presId="urn:microsoft.com/office/officeart/2005/8/layout/lProcess2"/>
    <dgm:cxn modelId="{65B9AF55-DC12-4F36-BA26-0EBFED8A8CDB}" type="presParOf" srcId="{E32C56D5-8695-4EFD-BC7F-8B8B6F2F01C4}" destId="{776FB53F-CA3B-400C-9AB4-0C2FA0E86047}" srcOrd="2" destOrd="0" presId="urn:microsoft.com/office/officeart/2005/8/layout/lProcess2"/>
    <dgm:cxn modelId="{AD709EB2-C059-4F6B-A701-0554369C4BD8}" type="presParOf" srcId="{E32C56D5-8695-4EFD-BC7F-8B8B6F2F01C4}" destId="{2A3E2BC9-DF12-43BE-A0E3-2FC753781AF1}" srcOrd="3" destOrd="0" presId="urn:microsoft.com/office/officeart/2005/8/layout/lProcess2"/>
    <dgm:cxn modelId="{C4744273-20B8-4CF7-8824-6A8EC44409B1}" type="presParOf" srcId="{E32C56D5-8695-4EFD-BC7F-8B8B6F2F01C4}" destId="{704845EA-9BC0-4A01-ABC7-3EA35B7360B9}" srcOrd="4" destOrd="0" presId="urn:microsoft.com/office/officeart/2005/8/layout/lProcess2"/>
    <dgm:cxn modelId="{CD27EE31-236B-4F82-9566-C7A05FE3466F}" type="presParOf" srcId="{E32C56D5-8695-4EFD-BC7F-8B8B6F2F01C4}" destId="{1DC7BC0B-8950-43F8-99C8-D7A92BEF0BA5}" srcOrd="5" destOrd="0" presId="urn:microsoft.com/office/officeart/2005/8/layout/lProcess2"/>
    <dgm:cxn modelId="{0E68D4A8-5D84-49B0-B63B-B27019930978}" type="presParOf" srcId="{E32C56D5-8695-4EFD-BC7F-8B8B6F2F01C4}" destId="{70E22C39-26DA-48AB-A843-8B79973BF15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BD6C2-E991-4638-BEB4-BCC2A64BBF6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457653-8D61-4C42-B700-D736F57AE379}">
      <dgm:prSet phldrT="[Text]"/>
      <dgm:spPr/>
      <dgm:t>
        <a:bodyPr/>
        <a:lstStyle/>
        <a:p>
          <a:r>
            <a:rPr lang="cs-CZ" dirty="0" smtClean="0"/>
            <a:t>91Iq</a:t>
          </a:r>
          <a:endParaRPr lang="cs-CZ" dirty="0"/>
        </a:p>
      </dgm:t>
    </dgm:pt>
    <dgm:pt modelId="{E76EA04E-B3D8-4C70-94C9-2E954846D4A7}" type="parTrans" cxnId="{1B96C230-EDC1-470C-999F-45D91C6F98F2}">
      <dgm:prSet/>
      <dgm:spPr/>
      <dgm:t>
        <a:bodyPr/>
        <a:lstStyle/>
        <a:p>
          <a:endParaRPr lang="cs-CZ"/>
        </a:p>
      </dgm:t>
    </dgm:pt>
    <dgm:pt modelId="{FDBAD131-9452-44D1-B649-03C097A17DFC}" type="sibTrans" cxnId="{1B96C230-EDC1-470C-999F-45D91C6F98F2}">
      <dgm:prSet/>
      <dgm:spPr/>
      <dgm:t>
        <a:bodyPr/>
        <a:lstStyle/>
        <a:p>
          <a:endParaRPr lang="cs-CZ"/>
        </a:p>
      </dgm:t>
    </dgm:pt>
    <dgm:pt modelId="{58834FAE-FF2C-407C-B2B5-0D0B874FD0F9}">
      <dgm:prSet phldrT="[Text]"/>
      <dgm:spPr/>
      <dgm:t>
        <a:bodyPr/>
        <a:lstStyle/>
        <a:p>
          <a:r>
            <a:rPr lang="cs-CZ" dirty="0" smtClean="0"/>
            <a:t>90IQ</a:t>
          </a:r>
          <a:endParaRPr lang="cs-CZ" dirty="0"/>
        </a:p>
      </dgm:t>
    </dgm:pt>
    <dgm:pt modelId="{9DD440D7-2BAC-431A-8ED8-F24A8D4D1528}" type="parTrans" cxnId="{EDA3A120-0ED3-46BC-AB3C-EAB1F544CB81}">
      <dgm:prSet/>
      <dgm:spPr/>
      <dgm:t>
        <a:bodyPr/>
        <a:lstStyle/>
        <a:p>
          <a:endParaRPr lang="cs-CZ" dirty="0"/>
        </a:p>
      </dgm:t>
    </dgm:pt>
    <dgm:pt modelId="{DC32A13C-502F-4BF0-BC1A-9E975F1298F2}" type="sibTrans" cxnId="{EDA3A120-0ED3-46BC-AB3C-EAB1F544CB81}">
      <dgm:prSet/>
      <dgm:spPr/>
      <dgm:t>
        <a:bodyPr/>
        <a:lstStyle/>
        <a:p>
          <a:endParaRPr lang="cs-CZ"/>
        </a:p>
      </dgm:t>
    </dgm:pt>
    <dgm:pt modelId="{5E23D479-6B93-48B8-920B-B1E72E53D451}">
      <dgm:prSet phldrT="[Text]"/>
      <dgm:spPr/>
      <dgm:t>
        <a:bodyPr/>
        <a:lstStyle/>
        <a:p>
          <a:r>
            <a:rPr lang="cs-CZ" dirty="0" smtClean="0"/>
            <a:t>91IQ</a:t>
          </a:r>
          <a:endParaRPr lang="cs-CZ" dirty="0"/>
        </a:p>
      </dgm:t>
    </dgm:pt>
    <dgm:pt modelId="{B7917AC1-1203-4A2A-871B-160B97375B24}" type="parTrans" cxnId="{45F07464-7ACA-4726-8CEF-817627CCA3B9}">
      <dgm:prSet/>
      <dgm:spPr/>
      <dgm:t>
        <a:bodyPr/>
        <a:lstStyle/>
        <a:p>
          <a:endParaRPr lang="cs-CZ" dirty="0"/>
        </a:p>
      </dgm:t>
    </dgm:pt>
    <dgm:pt modelId="{30335100-4A16-4288-8334-EC56E98820AF}" type="sibTrans" cxnId="{45F07464-7ACA-4726-8CEF-817627CCA3B9}">
      <dgm:prSet/>
      <dgm:spPr/>
      <dgm:t>
        <a:bodyPr/>
        <a:lstStyle/>
        <a:p>
          <a:endParaRPr lang="cs-CZ"/>
        </a:p>
      </dgm:t>
    </dgm:pt>
    <dgm:pt modelId="{2A8E84A7-D246-4855-9BD1-7DE51F5FCD58}">
      <dgm:prSet phldrT="[Text]"/>
      <dgm:spPr/>
      <dgm:t>
        <a:bodyPr/>
        <a:lstStyle/>
        <a:p>
          <a:r>
            <a:rPr lang="cs-CZ" dirty="0" smtClean="0"/>
            <a:t>dítě</a:t>
          </a:r>
          <a:endParaRPr lang="cs-CZ" dirty="0"/>
        </a:p>
      </dgm:t>
    </dgm:pt>
    <dgm:pt modelId="{782BF700-5E67-448B-AC50-69E5FEECB07D}" type="parTrans" cxnId="{8A094277-6CC1-4F23-8D9B-7C22C3A6444E}">
      <dgm:prSet/>
      <dgm:spPr/>
      <dgm:t>
        <a:bodyPr/>
        <a:lstStyle/>
        <a:p>
          <a:endParaRPr lang="cs-CZ"/>
        </a:p>
      </dgm:t>
    </dgm:pt>
    <dgm:pt modelId="{68E3412A-E235-4CF3-B976-FEE7B676B002}" type="sibTrans" cxnId="{8A094277-6CC1-4F23-8D9B-7C22C3A6444E}">
      <dgm:prSet/>
      <dgm:spPr/>
      <dgm:t>
        <a:bodyPr/>
        <a:lstStyle/>
        <a:p>
          <a:endParaRPr lang="cs-CZ"/>
        </a:p>
      </dgm:t>
    </dgm:pt>
    <dgm:pt modelId="{10A565D6-2999-4AFD-97B7-673AC8B44A6A}">
      <dgm:prSet phldrT="[Text]"/>
      <dgm:spPr/>
      <dgm:t>
        <a:bodyPr/>
        <a:lstStyle/>
        <a:p>
          <a:r>
            <a:rPr lang="cs-CZ" dirty="0" smtClean="0"/>
            <a:t>rodiče</a:t>
          </a:r>
          <a:endParaRPr lang="cs-CZ" dirty="0"/>
        </a:p>
      </dgm:t>
    </dgm:pt>
    <dgm:pt modelId="{7C9600CB-D7FF-43D8-BE58-7068C65ED7CD}" type="parTrans" cxnId="{E743F6EE-4B2E-4951-AF46-12E350EC28EE}">
      <dgm:prSet/>
      <dgm:spPr/>
      <dgm:t>
        <a:bodyPr/>
        <a:lstStyle/>
        <a:p>
          <a:endParaRPr lang="cs-CZ"/>
        </a:p>
      </dgm:t>
    </dgm:pt>
    <dgm:pt modelId="{6687AA90-09D6-42EA-8C29-685AF1B2946A}" type="sibTrans" cxnId="{E743F6EE-4B2E-4951-AF46-12E350EC28EE}">
      <dgm:prSet/>
      <dgm:spPr/>
      <dgm:t>
        <a:bodyPr/>
        <a:lstStyle/>
        <a:p>
          <a:endParaRPr lang="cs-CZ"/>
        </a:p>
      </dgm:t>
    </dgm:pt>
    <dgm:pt modelId="{859383A0-6627-49C9-B9CB-4F4D0935421A}" type="pres">
      <dgm:prSet presAssocID="{68ABD6C2-E991-4638-BEB4-BCC2A64BBF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63065E-0D8D-4C8E-A13B-5C23B803443A}" type="pres">
      <dgm:prSet presAssocID="{68ABD6C2-E991-4638-BEB4-BCC2A64BBF6C}" presName="hierFlow" presStyleCnt="0"/>
      <dgm:spPr/>
    </dgm:pt>
    <dgm:pt modelId="{D05832D6-5151-4F02-A373-BADDA00EB2FF}" type="pres">
      <dgm:prSet presAssocID="{68ABD6C2-E991-4638-BEB4-BCC2A64BBF6C}" presName="firstBuf" presStyleCnt="0"/>
      <dgm:spPr/>
    </dgm:pt>
    <dgm:pt modelId="{2EB1DD4D-B62A-4744-814F-F26F9FCF0E37}" type="pres">
      <dgm:prSet presAssocID="{68ABD6C2-E991-4638-BEB4-BCC2A64BBF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14F318D-FDFF-404F-9697-5B51A7BF6140}" type="pres">
      <dgm:prSet presAssocID="{82457653-8D61-4C42-B700-D736F57AE379}" presName="Name14" presStyleCnt="0"/>
      <dgm:spPr/>
    </dgm:pt>
    <dgm:pt modelId="{54A61FB5-A0CA-4CA0-939C-26903AA81B12}" type="pres">
      <dgm:prSet presAssocID="{82457653-8D61-4C42-B700-D736F57AE37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A12D2C-3B84-46BF-8390-C87F6FDD16D0}" type="pres">
      <dgm:prSet presAssocID="{82457653-8D61-4C42-B700-D736F57AE379}" presName="hierChild2" presStyleCnt="0"/>
      <dgm:spPr/>
    </dgm:pt>
    <dgm:pt modelId="{42FCC070-E43B-4B1F-B590-C0D56724DE05}" type="pres">
      <dgm:prSet presAssocID="{9DD440D7-2BAC-431A-8ED8-F24A8D4D1528}" presName="Name19" presStyleLbl="parChTrans1D2" presStyleIdx="0" presStyleCnt="2"/>
      <dgm:spPr/>
    </dgm:pt>
    <dgm:pt modelId="{D5FFAE73-B4AB-41A7-8E38-5AD312573B5F}" type="pres">
      <dgm:prSet presAssocID="{58834FAE-FF2C-407C-B2B5-0D0B874FD0F9}" presName="Name21" presStyleCnt="0"/>
      <dgm:spPr/>
    </dgm:pt>
    <dgm:pt modelId="{AD9B1ACF-ED54-42F1-B04F-2D6E5E7F8CF7}" type="pres">
      <dgm:prSet presAssocID="{58834FAE-FF2C-407C-B2B5-0D0B874FD0F9}" presName="level2Shape" presStyleLbl="node2" presStyleIdx="0" presStyleCnt="2"/>
      <dgm:spPr/>
      <dgm:t>
        <a:bodyPr/>
        <a:lstStyle/>
        <a:p>
          <a:endParaRPr lang="cs-CZ"/>
        </a:p>
      </dgm:t>
    </dgm:pt>
    <dgm:pt modelId="{216676CA-CD01-4146-AAB1-74FD845B0CC8}" type="pres">
      <dgm:prSet presAssocID="{58834FAE-FF2C-407C-B2B5-0D0B874FD0F9}" presName="hierChild3" presStyleCnt="0"/>
      <dgm:spPr/>
    </dgm:pt>
    <dgm:pt modelId="{83F3357C-BF79-4529-9FC8-7315C3DD2EC0}" type="pres">
      <dgm:prSet presAssocID="{B7917AC1-1203-4A2A-871B-160B97375B24}" presName="Name19" presStyleLbl="parChTrans1D2" presStyleIdx="1" presStyleCnt="2"/>
      <dgm:spPr/>
    </dgm:pt>
    <dgm:pt modelId="{EFA7B61C-D1A6-4D26-B412-A782C338DDBB}" type="pres">
      <dgm:prSet presAssocID="{5E23D479-6B93-48B8-920B-B1E72E53D451}" presName="Name21" presStyleCnt="0"/>
      <dgm:spPr/>
    </dgm:pt>
    <dgm:pt modelId="{9497EFBC-3FB2-4496-914A-D202C3EB2DED}" type="pres">
      <dgm:prSet presAssocID="{5E23D479-6B93-48B8-920B-B1E72E53D451}" presName="level2Shape" presStyleLbl="node2" presStyleIdx="1" presStyleCnt="2"/>
      <dgm:spPr/>
    </dgm:pt>
    <dgm:pt modelId="{7F0E190B-1299-4FC8-A595-FCE7BFE6DB79}" type="pres">
      <dgm:prSet presAssocID="{5E23D479-6B93-48B8-920B-B1E72E53D451}" presName="hierChild3" presStyleCnt="0"/>
      <dgm:spPr/>
    </dgm:pt>
    <dgm:pt modelId="{A3701B74-5E32-4762-9842-772385C4C5A9}" type="pres">
      <dgm:prSet presAssocID="{68ABD6C2-E991-4638-BEB4-BCC2A64BBF6C}" presName="bgShapesFlow" presStyleCnt="0"/>
      <dgm:spPr/>
    </dgm:pt>
    <dgm:pt modelId="{26AF2C8F-EA3E-407F-82C1-AF19B1C12D7D}" type="pres">
      <dgm:prSet presAssocID="{2A8E84A7-D246-4855-9BD1-7DE51F5FCD58}" presName="rectComp" presStyleCnt="0"/>
      <dgm:spPr/>
    </dgm:pt>
    <dgm:pt modelId="{51E6F5A2-5BFF-4133-BBC3-6C0D5F2B5CFA}" type="pres">
      <dgm:prSet presAssocID="{2A8E84A7-D246-4855-9BD1-7DE51F5FCD58}" presName="bgRect" presStyleLbl="bgShp" presStyleIdx="0" presStyleCnt="2"/>
      <dgm:spPr/>
    </dgm:pt>
    <dgm:pt modelId="{D0833F0E-5A4D-4C80-88CA-E8AE5D71FD67}" type="pres">
      <dgm:prSet presAssocID="{2A8E84A7-D246-4855-9BD1-7DE51F5FCD58}" presName="bgRectTx" presStyleLbl="bgShp" presStyleIdx="0" presStyleCnt="2">
        <dgm:presLayoutVars>
          <dgm:bulletEnabled val="1"/>
        </dgm:presLayoutVars>
      </dgm:prSet>
      <dgm:spPr/>
    </dgm:pt>
    <dgm:pt modelId="{5E4A6832-9D46-4A64-B68A-CE14A388064A}" type="pres">
      <dgm:prSet presAssocID="{2A8E84A7-D246-4855-9BD1-7DE51F5FCD58}" presName="spComp" presStyleCnt="0"/>
      <dgm:spPr/>
    </dgm:pt>
    <dgm:pt modelId="{9876738A-62E0-46D0-B5F4-2E2F86444D9C}" type="pres">
      <dgm:prSet presAssocID="{2A8E84A7-D246-4855-9BD1-7DE51F5FCD58}" presName="vSp" presStyleCnt="0"/>
      <dgm:spPr/>
    </dgm:pt>
    <dgm:pt modelId="{F351EC27-2CED-4208-87A3-6E1D431FBC48}" type="pres">
      <dgm:prSet presAssocID="{10A565D6-2999-4AFD-97B7-673AC8B44A6A}" presName="rectComp" presStyleCnt="0"/>
      <dgm:spPr/>
    </dgm:pt>
    <dgm:pt modelId="{9A3ABB7D-67C2-45B7-97A4-4A3234D97BEF}" type="pres">
      <dgm:prSet presAssocID="{10A565D6-2999-4AFD-97B7-673AC8B44A6A}" presName="bgRect" presStyleLbl="bgShp" presStyleIdx="1" presStyleCnt="2"/>
      <dgm:spPr/>
    </dgm:pt>
    <dgm:pt modelId="{ED718933-5E02-4463-AA40-2ECCA33D2464}" type="pres">
      <dgm:prSet presAssocID="{10A565D6-2999-4AFD-97B7-673AC8B44A6A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3256F63D-6162-4AE0-995A-E289DE8D584B}" type="presOf" srcId="{9DD440D7-2BAC-431A-8ED8-F24A8D4D1528}" destId="{42FCC070-E43B-4B1F-B590-C0D56724DE05}" srcOrd="0" destOrd="0" presId="urn:microsoft.com/office/officeart/2005/8/layout/hierarchy6"/>
    <dgm:cxn modelId="{D19C434F-5028-4604-AEB3-FB0EF4E4E7CC}" type="presOf" srcId="{2A8E84A7-D246-4855-9BD1-7DE51F5FCD58}" destId="{51E6F5A2-5BFF-4133-BBC3-6C0D5F2B5CFA}" srcOrd="0" destOrd="0" presId="urn:microsoft.com/office/officeart/2005/8/layout/hierarchy6"/>
    <dgm:cxn modelId="{24F8B136-0C41-49A0-A07D-5477EE6E8B2F}" type="presOf" srcId="{82457653-8D61-4C42-B700-D736F57AE379}" destId="{54A61FB5-A0CA-4CA0-939C-26903AA81B12}" srcOrd="0" destOrd="0" presId="urn:microsoft.com/office/officeart/2005/8/layout/hierarchy6"/>
    <dgm:cxn modelId="{E743F6EE-4B2E-4951-AF46-12E350EC28EE}" srcId="{68ABD6C2-E991-4638-BEB4-BCC2A64BBF6C}" destId="{10A565D6-2999-4AFD-97B7-673AC8B44A6A}" srcOrd="2" destOrd="0" parTransId="{7C9600CB-D7FF-43D8-BE58-7068C65ED7CD}" sibTransId="{6687AA90-09D6-42EA-8C29-685AF1B2946A}"/>
    <dgm:cxn modelId="{45F07464-7ACA-4726-8CEF-817627CCA3B9}" srcId="{82457653-8D61-4C42-B700-D736F57AE379}" destId="{5E23D479-6B93-48B8-920B-B1E72E53D451}" srcOrd="1" destOrd="0" parTransId="{B7917AC1-1203-4A2A-871B-160B97375B24}" sibTransId="{30335100-4A16-4288-8334-EC56E98820AF}"/>
    <dgm:cxn modelId="{8A094277-6CC1-4F23-8D9B-7C22C3A6444E}" srcId="{68ABD6C2-E991-4638-BEB4-BCC2A64BBF6C}" destId="{2A8E84A7-D246-4855-9BD1-7DE51F5FCD58}" srcOrd="1" destOrd="0" parTransId="{782BF700-5E67-448B-AC50-69E5FEECB07D}" sibTransId="{68E3412A-E235-4CF3-B976-FEE7B676B002}"/>
    <dgm:cxn modelId="{1B96C230-EDC1-470C-999F-45D91C6F98F2}" srcId="{68ABD6C2-E991-4638-BEB4-BCC2A64BBF6C}" destId="{82457653-8D61-4C42-B700-D736F57AE379}" srcOrd="0" destOrd="0" parTransId="{E76EA04E-B3D8-4C70-94C9-2E954846D4A7}" sibTransId="{FDBAD131-9452-44D1-B649-03C097A17DFC}"/>
    <dgm:cxn modelId="{51E30281-769A-4BCC-BE25-BEBD4C26FE49}" type="presOf" srcId="{10A565D6-2999-4AFD-97B7-673AC8B44A6A}" destId="{9A3ABB7D-67C2-45B7-97A4-4A3234D97BEF}" srcOrd="0" destOrd="0" presId="urn:microsoft.com/office/officeart/2005/8/layout/hierarchy6"/>
    <dgm:cxn modelId="{EDA3A120-0ED3-46BC-AB3C-EAB1F544CB81}" srcId="{82457653-8D61-4C42-B700-D736F57AE379}" destId="{58834FAE-FF2C-407C-B2B5-0D0B874FD0F9}" srcOrd="0" destOrd="0" parTransId="{9DD440D7-2BAC-431A-8ED8-F24A8D4D1528}" sibTransId="{DC32A13C-502F-4BF0-BC1A-9E975F1298F2}"/>
    <dgm:cxn modelId="{DFBD0927-92C2-4D84-8A3E-060B637C6AB5}" type="presOf" srcId="{68ABD6C2-E991-4638-BEB4-BCC2A64BBF6C}" destId="{859383A0-6627-49C9-B9CB-4F4D0935421A}" srcOrd="0" destOrd="0" presId="urn:microsoft.com/office/officeart/2005/8/layout/hierarchy6"/>
    <dgm:cxn modelId="{1E25925D-AAEF-4C27-9D3E-2A95AF99946C}" type="presOf" srcId="{2A8E84A7-D246-4855-9BD1-7DE51F5FCD58}" destId="{D0833F0E-5A4D-4C80-88CA-E8AE5D71FD67}" srcOrd="1" destOrd="0" presId="urn:microsoft.com/office/officeart/2005/8/layout/hierarchy6"/>
    <dgm:cxn modelId="{7458F978-B883-4A8B-8212-FEF0A574AF38}" type="presOf" srcId="{5E23D479-6B93-48B8-920B-B1E72E53D451}" destId="{9497EFBC-3FB2-4496-914A-D202C3EB2DED}" srcOrd="0" destOrd="0" presId="urn:microsoft.com/office/officeart/2005/8/layout/hierarchy6"/>
    <dgm:cxn modelId="{CAC1A338-69E4-4C02-BBAC-07BF597C36EF}" type="presOf" srcId="{B7917AC1-1203-4A2A-871B-160B97375B24}" destId="{83F3357C-BF79-4529-9FC8-7315C3DD2EC0}" srcOrd="0" destOrd="0" presId="urn:microsoft.com/office/officeart/2005/8/layout/hierarchy6"/>
    <dgm:cxn modelId="{E5ADB336-A2C0-4832-92BB-31326A0E99D4}" type="presOf" srcId="{58834FAE-FF2C-407C-B2B5-0D0B874FD0F9}" destId="{AD9B1ACF-ED54-42F1-B04F-2D6E5E7F8CF7}" srcOrd="0" destOrd="0" presId="urn:microsoft.com/office/officeart/2005/8/layout/hierarchy6"/>
    <dgm:cxn modelId="{113C2972-38CE-42C2-AFE8-5010A5A6A463}" type="presOf" srcId="{10A565D6-2999-4AFD-97B7-673AC8B44A6A}" destId="{ED718933-5E02-4463-AA40-2ECCA33D2464}" srcOrd="1" destOrd="0" presId="urn:microsoft.com/office/officeart/2005/8/layout/hierarchy6"/>
    <dgm:cxn modelId="{A25E0027-F9A3-41F9-BA1B-B8FBC5A6883E}" type="presParOf" srcId="{859383A0-6627-49C9-B9CB-4F4D0935421A}" destId="{EC63065E-0D8D-4C8E-A13B-5C23B803443A}" srcOrd="0" destOrd="0" presId="urn:microsoft.com/office/officeart/2005/8/layout/hierarchy6"/>
    <dgm:cxn modelId="{BFB65119-62AD-4360-93FA-D650D7D0F491}" type="presParOf" srcId="{EC63065E-0D8D-4C8E-A13B-5C23B803443A}" destId="{D05832D6-5151-4F02-A373-BADDA00EB2FF}" srcOrd="0" destOrd="0" presId="urn:microsoft.com/office/officeart/2005/8/layout/hierarchy6"/>
    <dgm:cxn modelId="{1F52FCAB-5F28-4FC0-A64D-4848A5EEA46A}" type="presParOf" srcId="{EC63065E-0D8D-4C8E-A13B-5C23B803443A}" destId="{2EB1DD4D-B62A-4744-814F-F26F9FCF0E37}" srcOrd="1" destOrd="0" presId="urn:microsoft.com/office/officeart/2005/8/layout/hierarchy6"/>
    <dgm:cxn modelId="{F18DA93E-4503-4587-BBF3-D33DE9AEF21B}" type="presParOf" srcId="{2EB1DD4D-B62A-4744-814F-F26F9FCF0E37}" destId="{014F318D-FDFF-404F-9697-5B51A7BF6140}" srcOrd="0" destOrd="0" presId="urn:microsoft.com/office/officeart/2005/8/layout/hierarchy6"/>
    <dgm:cxn modelId="{2864A708-9CD4-4366-BDC9-844F38FD3DCA}" type="presParOf" srcId="{014F318D-FDFF-404F-9697-5B51A7BF6140}" destId="{54A61FB5-A0CA-4CA0-939C-26903AA81B12}" srcOrd="0" destOrd="0" presId="urn:microsoft.com/office/officeart/2005/8/layout/hierarchy6"/>
    <dgm:cxn modelId="{7AF0B378-EE7D-4AC3-B1B9-764BB8AAB8C6}" type="presParOf" srcId="{014F318D-FDFF-404F-9697-5B51A7BF6140}" destId="{EAA12D2C-3B84-46BF-8390-C87F6FDD16D0}" srcOrd="1" destOrd="0" presId="urn:microsoft.com/office/officeart/2005/8/layout/hierarchy6"/>
    <dgm:cxn modelId="{C8CAEA7C-2765-4F85-841E-0FDE9B9888A3}" type="presParOf" srcId="{EAA12D2C-3B84-46BF-8390-C87F6FDD16D0}" destId="{42FCC070-E43B-4B1F-B590-C0D56724DE05}" srcOrd="0" destOrd="0" presId="urn:microsoft.com/office/officeart/2005/8/layout/hierarchy6"/>
    <dgm:cxn modelId="{6438DCA2-2E70-4DF1-A938-A9E485F95324}" type="presParOf" srcId="{EAA12D2C-3B84-46BF-8390-C87F6FDD16D0}" destId="{D5FFAE73-B4AB-41A7-8E38-5AD312573B5F}" srcOrd="1" destOrd="0" presId="urn:microsoft.com/office/officeart/2005/8/layout/hierarchy6"/>
    <dgm:cxn modelId="{7B788D06-6B2C-4F02-8B31-AE03B2A0A77E}" type="presParOf" srcId="{D5FFAE73-B4AB-41A7-8E38-5AD312573B5F}" destId="{AD9B1ACF-ED54-42F1-B04F-2D6E5E7F8CF7}" srcOrd="0" destOrd="0" presId="urn:microsoft.com/office/officeart/2005/8/layout/hierarchy6"/>
    <dgm:cxn modelId="{FAE4E42D-422F-4095-A0C3-B2F04D95D522}" type="presParOf" srcId="{D5FFAE73-B4AB-41A7-8E38-5AD312573B5F}" destId="{216676CA-CD01-4146-AAB1-74FD845B0CC8}" srcOrd="1" destOrd="0" presId="urn:microsoft.com/office/officeart/2005/8/layout/hierarchy6"/>
    <dgm:cxn modelId="{6E132CFD-5710-4F3F-9E3E-17F10940EE0A}" type="presParOf" srcId="{EAA12D2C-3B84-46BF-8390-C87F6FDD16D0}" destId="{83F3357C-BF79-4529-9FC8-7315C3DD2EC0}" srcOrd="2" destOrd="0" presId="urn:microsoft.com/office/officeart/2005/8/layout/hierarchy6"/>
    <dgm:cxn modelId="{0FC3728A-052E-4247-A071-A63783B548EA}" type="presParOf" srcId="{EAA12D2C-3B84-46BF-8390-C87F6FDD16D0}" destId="{EFA7B61C-D1A6-4D26-B412-A782C338DDBB}" srcOrd="3" destOrd="0" presId="urn:microsoft.com/office/officeart/2005/8/layout/hierarchy6"/>
    <dgm:cxn modelId="{D643C789-0BB5-4B6D-BC71-D2D82A243484}" type="presParOf" srcId="{EFA7B61C-D1A6-4D26-B412-A782C338DDBB}" destId="{9497EFBC-3FB2-4496-914A-D202C3EB2DED}" srcOrd="0" destOrd="0" presId="urn:microsoft.com/office/officeart/2005/8/layout/hierarchy6"/>
    <dgm:cxn modelId="{0E62084E-EC27-455D-8C89-91099802BEE3}" type="presParOf" srcId="{EFA7B61C-D1A6-4D26-B412-A782C338DDBB}" destId="{7F0E190B-1299-4FC8-A595-FCE7BFE6DB79}" srcOrd="1" destOrd="0" presId="urn:microsoft.com/office/officeart/2005/8/layout/hierarchy6"/>
    <dgm:cxn modelId="{BAE344B8-8B65-45C3-8EAA-A520D3D3C21D}" type="presParOf" srcId="{859383A0-6627-49C9-B9CB-4F4D0935421A}" destId="{A3701B74-5E32-4762-9842-772385C4C5A9}" srcOrd="1" destOrd="0" presId="urn:microsoft.com/office/officeart/2005/8/layout/hierarchy6"/>
    <dgm:cxn modelId="{98B13D6A-803B-41CE-ABC8-2D12D9808AF4}" type="presParOf" srcId="{A3701B74-5E32-4762-9842-772385C4C5A9}" destId="{26AF2C8F-EA3E-407F-82C1-AF19B1C12D7D}" srcOrd="0" destOrd="0" presId="urn:microsoft.com/office/officeart/2005/8/layout/hierarchy6"/>
    <dgm:cxn modelId="{A396693D-3AAC-440F-A9ED-4434EBEC5E16}" type="presParOf" srcId="{26AF2C8F-EA3E-407F-82C1-AF19B1C12D7D}" destId="{51E6F5A2-5BFF-4133-BBC3-6C0D5F2B5CFA}" srcOrd="0" destOrd="0" presId="urn:microsoft.com/office/officeart/2005/8/layout/hierarchy6"/>
    <dgm:cxn modelId="{19128F17-B8DB-4F05-98A0-E10F8399784A}" type="presParOf" srcId="{26AF2C8F-EA3E-407F-82C1-AF19B1C12D7D}" destId="{D0833F0E-5A4D-4C80-88CA-E8AE5D71FD67}" srcOrd="1" destOrd="0" presId="urn:microsoft.com/office/officeart/2005/8/layout/hierarchy6"/>
    <dgm:cxn modelId="{D85583BD-3934-4D94-97F5-7CD293F7FB8B}" type="presParOf" srcId="{A3701B74-5E32-4762-9842-772385C4C5A9}" destId="{5E4A6832-9D46-4A64-B68A-CE14A388064A}" srcOrd="1" destOrd="0" presId="urn:microsoft.com/office/officeart/2005/8/layout/hierarchy6"/>
    <dgm:cxn modelId="{7C72982E-75C1-4070-B175-243CBAE11835}" type="presParOf" srcId="{5E4A6832-9D46-4A64-B68A-CE14A388064A}" destId="{9876738A-62E0-46D0-B5F4-2E2F86444D9C}" srcOrd="0" destOrd="0" presId="urn:microsoft.com/office/officeart/2005/8/layout/hierarchy6"/>
    <dgm:cxn modelId="{DB17EF2E-FEA3-461D-8FF1-20D38DF46397}" type="presParOf" srcId="{A3701B74-5E32-4762-9842-772385C4C5A9}" destId="{F351EC27-2CED-4208-87A3-6E1D431FBC48}" srcOrd="2" destOrd="0" presId="urn:microsoft.com/office/officeart/2005/8/layout/hierarchy6"/>
    <dgm:cxn modelId="{F7DA96F1-4949-4F7B-BA40-1205F526886E}" type="presParOf" srcId="{F351EC27-2CED-4208-87A3-6E1D431FBC48}" destId="{9A3ABB7D-67C2-45B7-97A4-4A3234D97BEF}" srcOrd="0" destOrd="0" presId="urn:microsoft.com/office/officeart/2005/8/layout/hierarchy6"/>
    <dgm:cxn modelId="{689F13E8-3367-42DE-B1D4-4110AF1C5CD7}" type="presParOf" srcId="{F351EC27-2CED-4208-87A3-6E1D431FBC48}" destId="{ED718933-5E02-4463-AA40-2ECCA33D246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BD6C2-E991-4638-BEB4-BCC2A64BBF6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457653-8D61-4C42-B700-D736F57AE379}">
      <dgm:prSet phldrT="[Text]"/>
      <dgm:spPr/>
      <dgm:t>
        <a:bodyPr/>
        <a:lstStyle/>
        <a:p>
          <a:r>
            <a:rPr lang="cs-CZ" dirty="0" smtClean="0"/>
            <a:t>125IQ</a:t>
          </a:r>
          <a:endParaRPr lang="cs-CZ" dirty="0"/>
        </a:p>
      </dgm:t>
    </dgm:pt>
    <dgm:pt modelId="{E76EA04E-B3D8-4C70-94C9-2E954846D4A7}" type="parTrans" cxnId="{1B96C230-EDC1-470C-999F-45D91C6F98F2}">
      <dgm:prSet/>
      <dgm:spPr/>
      <dgm:t>
        <a:bodyPr/>
        <a:lstStyle/>
        <a:p>
          <a:endParaRPr lang="cs-CZ"/>
        </a:p>
      </dgm:t>
    </dgm:pt>
    <dgm:pt modelId="{FDBAD131-9452-44D1-B649-03C097A17DFC}" type="sibTrans" cxnId="{1B96C230-EDC1-470C-999F-45D91C6F98F2}">
      <dgm:prSet/>
      <dgm:spPr/>
      <dgm:t>
        <a:bodyPr/>
        <a:lstStyle/>
        <a:p>
          <a:endParaRPr lang="cs-CZ"/>
        </a:p>
      </dgm:t>
    </dgm:pt>
    <dgm:pt modelId="{58834FAE-FF2C-407C-B2B5-0D0B874FD0F9}">
      <dgm:prSet phldrT="[Text]"/>
      <dgm:spPr/>
      <dgm:t>
        <a:bodyPr/>
        <a:lstStyle/>
        <a:p>
          <a:r>
            <a:rPr lang="cs-CZ" dirty="0" smtClean="0"/>
            <a:t>124IQ</a:t>
          </a:r>
          <a:endParaRPr lang="cs-CZ" dirty="0"/>
        </a:p>
      </dgm:t>
    </dgm:pt>
    <dgm:pt modelId="{9DD440D7-2BAC-431A-8ED8-F24A8D4D1528}" type="parTrans" cxnId="{EDA3A120-0ED3-46BC-AB3C-EAB1F544CB81}">
      <dgm:prSet/>
      <dgm:spPr/>
      <dgm:t>
        <a:bodyPr/>
        <a:lstStyle/>
        <a:p>
          <a:endParaRPr lang="cs-CZ" dirty="0"/>
        </a:p>
      </dgm:t>
    </dgm:pt>
    <dgm:pt modelId="{DC32A13C-502F-4BF0-BC1A-9E975F1298F2}" type="sibTrans" cxnId="{EDA3A120-0ED3-46BC-AB3C-EAB1F544CB81}">
      <dgm:prSet/>
      <dgm:spPr/>
      <dgm:t>
        <a:bodyPr/>
        <a:lstStyle/>
        <a:p>
          <a:endParaRPr lang="cs-CZ"/>
        </a:p>
      </dgm:t>
    </dgm:pt>
    <dgm:pt modelId="{5E23D479-6B93-48B8-920B-B1E72E53D451}">
      <dgm:prSet phldrT="[Text]"/>
      <dgm:spPr/>
      <dgm:t>
        <a:bodyPr/>
        <a:lstStyle/>
        <a:p>
          <a:r>
            <a:rPr lang="cs-CZ" dirty="0" smtClean="0"/>
            <a:t>126IQ</a:t>
          </a:r>
          <a:endParaRPr lang="cs-CZ" dirty="0"/>
        </a:p>
      </dgm:t>
    </dgm:pt>
    <dgm:pt modelId="{B7917AC1-1203-4A2A-871B-160B97375B24}" type="parTrans" cxnId="{45F07464-7ACA-4726-8CEF-817627CCA3B9}">
      <dgm:prSet/>
      <dgm:spPr/>
      <dgm:t>
        <a:bodyPr/>
        <a:lstStyle/>
        <a:p>
          <a:endParaRPr lang="cs-CZ" dirty="0"/>
        </a:p>
      </dgm:t>
    </dgm:pt>
    <dgm:pt modelId="{30335100-4A16-4288-8334-EC56E98820AF}" type="sibTrans" cxnId="{45F07464-7ACA-4726-8CEF-817627CCA3B9}">
      <dgm:prSet/>
      <dgm:spPr/>
      <dgm:t>
        <a:bodyPr/>
        <a:lstStyle/>
        <a:p>
          <a:endParaRPr lang="cs-CZ"/>
        </a:p>
      </dgm:t>
    </dgm:pt>
    <dgm:pt modelId="{2A8E84A7-D246-4855-9BD1-7DE51F5FCD58}">
      <dgm:prSet phldrT="[Text]"/>
      <dgm:spPr/>
      <dgm:t>
        <a:bodyPr/>
        <a:lstStyle/>
        <a:p>
          <a:r>
            <a:rPr lang="cs-CZ" dirty="0" smtClean="0"/>
            <a:t>dítě</a:t>
          </a:r>
          <a:endParaRPr lang="cs-CZ" dirty="0"/>
        </a:p>
      </dgm:t>
    </dgm:pt>
    <dgm:pt modelId="{782BF700-5E67-448B-AC50-69E5FEECB07D}" type="parTrans" cxnId="{8A094277-6CC1-4F23-8D9B-7C22C3A6444E}">
      <dgm:prSet/>
      <dgm:spPr/>
      <dgm:t>
        <a:bodyPr/>
        <a:lstStyle/>
        <a:p>
          <a:endParaRPr lang="cs-CZ"/>
        </a:p>
      </dgm:t>
    </dgm:pt>
    <dgm:pt modelId="{68E3412A-E235-4CF3-B976-FEE7B676B002}" type="sibTrans" cxnId="{8A094277-6CC1-4F23-8D9B-7C22C3A6444E}">
      <dgm:prSet/>
      <dgm:spPr/>
      <dgm:t>
        <a:bodyPr/>
        <a:lstStyle/>
        <a:p>
          <a:endParaRPr lang="cs-CZ"/>
        </a:p>
      </dgm:t>
    </dgm:pt>
    <dgm:pt modelId="{10A565D6-2999-4AFD-97B7-673AC8B44A6A}">
      <dgm:prSet phldrT="[Text]"/>
      <dgm:spPr/>
      <dgm:t>
        <a:bodyPr/>
        <a:lstStyle/>
        <a:p>
          <a:r>
            <a:rPr lang="cs-CZ" dirty="0" smtClean="0"/>
            <a:t>rodiče</a:t>
          </a:r>
          <a:endParaRPr lang="cs-CZ" dirty="0"/>
        </a:p>
      </dgm:t>
    </dgm:pt>
    <dgm:pt modelId="{7C9600CB-D7FF-43D8-BE58-7068C65ED7CD}" type="parTrans" cxnId="{E743F6EE-4B2E-4951-AF46-12E350EC28EE}">
      <dgm:prSet/>
      <dgm:spPr/>
      <dgm:t>
        <a:bodyPr/>
        <a:lstStyle/>
        <a:p>
          <a:endParaRPr lang="cs-CZ"/>
        </a:p>
      </dgm:t>
    </dgm:pt>
    <dgm:pt modelId="{6687AA90-09D6-42EA-8C29-685AF1B2946A}" type="sibTrans" cxnId="{E743F6EE-4B2E-4951-AF46-12E350EC28EE}">
      <dgm:prSet/>
      <dgm:spPr/>
      <dgm:t>
        <a:bodyPr/>
        <a:lstStyle/>
        <a:p>
          <a:endParaRPr lang="cs-CZ"/>
        </a:p>
      </dgm:t>
    </dgm:pt>
    <dgm:pt modelId="{859383A0-6627-49C9-B9CB-4F4D0935421A}" type="pres">
      <dgm:prSet presAssocID="{68ABD6C2-E991-4638-BEB4-BCC2A64BBF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63065E-0D8D-4C8E-A13B-5C23B803443A}" type="pres">
      <dgm:prSet presAssocID="{68ABD6C2-E991-4638-BEB4-BCC2A64BBF6C}" presName="hierFlow" presStyleCnt="0"/>
      <dgm:spPr/>
    </dgm:pt>
    <dgm:pt modelId="{D05832D6-5151-4F02-A373-BADDA00EB2FF}" type="pres">
      <dgm:prSet presAssocID="{68ABD6C2-E991-4638-BEB4-BCC2A64BBF6C}" presName="firstBuf" presStyleCnt="0"/>
      <dgm:spPr/>
    </dgm:pt>
    <dgm:pt modelId="{2EB1DD4D-B62A-4744-814F-F26F9FCF0E37}" type="pres">
      <dgm:prSet presAssocID="{68ABD6C2-E991-4638-BEB4-BCC2A64BBF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14F318D-FDFF-404F-9697-5B51A7BF6140}" type="pres">
      <dgm:prSet presAssocID="{82457653-8D61-4C42-B700-D736F57AE379}" presName="Name14" presStyleCnt="0"/>
      <dgm:spPr/>
    </dgm:pt>
    <dgm:pt modelId="{54A61FB5-A0CA-4CA0-939C-26903AA81B12}" type="pres">
      <dgm:prSet presAssocID="{82457653-8D61-4C42-B700-D736F57AE37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A12D2C-3B84-46BF-8390-C87F6FDD16D0}" type="pres">
      <dgm:prSet presAssocID="{82457653-8D61-4C42-B700-D736F57AE379}" presName="hierChild2" presStyleCnt="0"/>
      <dgm:spPr/>
    </dgm:pt>
    <dgm:pt modelId="{42FCC070-E43B-4B1F-B590-C0D56724DE05}" type="pres">
      <dgm:prSet presAssocID="{9DD440D7-2BAC-431A-8ED8-F24A8D4D1528}" presName="Name19" presStyleLbl="parChTrans1D2" presStyleIdx="0" presStyleCnt="2"/>
      <dgm:spPr/>
    </dgm:pt>
    <dgm:pt modelId="{D5FFAE73-B4AB-41A7-8E38-5AD312573B5F}" type="pres">
      <dgm:prSet presAssocID="{58834FAE-FF2C-407C-B2B5-0D0B874FD0F9}" presName="Name21" presStyleCnt="0"/>
      <dgm:spPr/>
    </dgm:pt>
    <dgm:pt modelId="{AD9B1ACF-ED54-42F1-B04F-2D6E5E7F8CF7}" type="pres">
      <dgm:prSet presAssocID="{58834FAE-FF2C-407C-B2B5-0D0B874FD0F9}" presName="level2Shape" presStyleLbl="node2" presStyleIdx="0" presStyleCnt="2"/>
      <dgm:spPr/>
      <dgm:t>
        <a:bodyPr/>
        <a:lstStyle/>
        <a:p>
          <a:endParaRPr lang="cs-CZ"/>
        </a:p>
      </dgm:t>
    </dgm:pt>
    <dgm:pt modelId="{216676CA-CD01-4146-AAB1-74FD845B0CC8}" type="pres">
      <dgm:prSet presAssocID="{58834FAE-FF2C-407C-B2B5-0D0B874FD0F9}" presName="hierChild3" presStyleCnt="0"/>
      <dgm:spPr/>
    </dgm:pt>
    <dgm:pt modelId="{83F3357C-BF79-4529-9FC8-7315C3DD2EC0}" type="pres">
      <dgm:prSet presAssocID="{B7917AC1-1203-4A2A-871B-160B97375B24}" presName="Name19" presStyleLbl="parChTrans1D2" presStyleIdx="1" presStyleCnt="2"/>
      <dgm:spPr/>
    </dgm:pt>
    <dgm:pt modelId="{EFA7B61C-D1A6-4D26-B412-A782C338DDBB}" type="pres">
      <dgm:prSet presAssocID="{5E23D479-6B93-48B8-920B-B1E72E53D451}" presName="Name21" presStyleCnt="0"/>
      <dgm:spPr/>
    </dgm:pt>
    <dgm:pt modelId="{9497EFBC-3FB2-4496-914A-D202C3EB2DED}" type="pres">
      <dgm:prSet presAssocID="{5E23D479-6B93-48B8-920B-B1E72E53D451}" presName="level2Shape" presStyleLbl="node2" presStyleIdx="1" presStyleCnt="2"/>
      <dgm:spPr/>
    </dgm:pt>
    <dgm:pt modelId="{7F0E190B-1299-4FC8-A595-FCE7BFE6DB79}" type="pres">
      <dgm:prSet presAssocID="{5E23D479-6B93-48B8-920B-B1E72E53D451}" presName="hierChild3" presStyleCnt="0"/>
      <dgm:spPr/>
    </dgm:pt>
    <dgm:pt modelId="{A3701B74-5E32-4762-9842-772385C4C5A9}" type="pres">
      <dgm:prSet presAssocID="{68ABD6C2-E991-4638-BEB4-BCC2A64BBF6C}" presName="bgShapesFlow" presStyleCnt="0"/>
      <dgm:spPr/>
    </dgm:pt>
    <dgm:pt modelId="{26AF2C8F-EA3E-407F-82C1-AF19B1C12D7D}" type="pres">
      <dgm:prSet presAssocID="{2A8E84A7-D246-4855-9BD1-7DE51F5FCD58}" presName="rectComp" presStyleCnt="0"/>
      <dgm:spPr/>
    </dgm:pt>
    <dgm:pt modelId="{51E6F5A2-5BFF-4133-BBC3-6C0D5F2B5CFA}" type="pres">
      <dgm:prSet presAssocID="{2A8E84A7-D246-4855-9BD1-7DE51F5FCD58}" presName="bgRect" presStyleLbl="bgShp" presStyleIdx="0" presStyleCnt="2" custLinFactNeighborX="445" custLinFactNeighborY="-8304"/>
      <dgm:spPr/>
    </dgm:pt>
    <dgm:pt modelId="{D0833F0E-5A4D-4C80-88CA-E8AE5D71FD67}" type="pres">
      <dgm:prSet presAssocID="{2A8E84A7-D246-4855-9BD1-7DE51F5FCD58}" presName="bgRectTx" presStyleLbl="bgShp" presStyleIdx="0" presStyleCnt="2">
        <dgm:presLayoutVars>
          <dgm:bulletEnabled val="1"/>
        </dgm:presLayoutVars>
      </dgm:prSet>
      <dgm:spPr/>
    </dgm:pt>
    <dgm:pt modelId="{5E4A6832-9D46-4A64-B68A-CE14A388064A}" type="pres">
      <dgm:prSet presAssocID="{2A8E84A7-D246-4855-9BD1-7DE51F5FCD58}" presName="spComp" presStyleCnt="0"/>
      <dgm:spPr/>
    </dgm:pt>
    <dgm:pt modelId="{9876738A-62E0-46D0-B5F4-2E2F86444D9C}" type="pres">
      <dgm:prSet presAssocID="{2A8E84A7-D246-4855-9BD1-7DE51F5FCD58}" presName="vSp" presStyleCnt="0"/>
      <dgm:spPr/>
    </dgm:pt>
    <dgm:pt modelId="{F351EC27-2CED-4208-87A3-6E1D431FBC48}" type="pres">
      <dgm:prSet presAssocID="{10A565D6-2999-4AFD-97B7-673AC8B44A6A}" presName="rectComp" presStyleCnt="0"/>
      <dgm:spPr/>
    </dgm:pt>
    <dgm:pt modelId="{9A3ABB7D-67C2-45B7-97A4-4A3234D97BEF}" type="pres">
      <dgm:prSet presAssocID="{10A565D6-2999-4AFD-97B7-673AC8B44A6A}" presName="bgRect" presStyleLbl="bgShp" presStyleIdx="1" presStyleCnt="2"/>
      <dgm:spPr/>
    </dgm:pt>
    <dgm:pt modelId="{ED718933-5E02-4463-AA40-2ECCA33D2464}" type="pres">
      <dgm:prSet presAssocID="{10A565D6-2999-4AFD-97B7-673AC8B44A6A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ABEE8775-47E6-4DEE-A7CD-0ADC8FC593BE}" type="presOf" srcId="{58834FAE-FF2C-407C-B2B5-0D0B874FD0F9}" destId="{AD9B1ACF-ED54-42F1-B04F-2D6E5E7F8CF7}" srcOrd="0" destOrd="0" presId="urn:microsoft.com/office/officeart/2005/8/layout/hierarchy6"/>
    <dgm:cxn modelId="{45F07464-7ACA-4726-8CEF-817627CCA3B9}" srcId="{82457653-8D61-4C42-B700-D736F57AE379}" destId="{5E23D479-6B93-48B8-920B-B1E72E53D451}" srcOrd="1" destOrd="0" parTransId="{B7917AC1-1203-4A2A-871B-160B97375B24}" sibTransId="{30335100-4A16-4288-8334-EC56E98820AF}"/>
    <dgm:cxn modelId="{A09ED1AE-CA3B-4304-BF14-41DE3E3A2E55}" type="presOf" srcId="{2A8E84A7-D246-4855-9BD1-7DE51F5FCD58}" destId="{51E6F5A2-5BFF-4133-BBC3-6C0D5F2B5CFA}" srcOrd="0" destOrd="0" presId="urn:microsoft.com/office/officeart/2005/8/layout/hierarchy6"/>
    <dgm:cxn modelId="{8628E137-2C81-4085-BDD7-37D48533DD91}" type="presOf" srcId="{2A8E84A7-D246-4855-9BD1-7DE51F5FCD58}" destId="{D0833F0E-5A4D-4C80-88CA-E8AE5D71FD67}" srcOrd="1" destOrd="0" presId="urn:microsoft.com/office/officeart/2005/8/layout/hierarchy6"/>
    <dgm:cxn modelId="{EDA3A120-0ED3-46BC-AB3C-EAB1F544CB81}" srcId="{82457653-8D61-4C42-B700-D736F57AE379}" destId="{58834FAE-FF2C-407C-B2B5-0D0B874FD0F9}" srcOrd="0" destOrd="0" parTransId="{9DD440D7-2BAC-431A-8ED8-F24A8D4D1528}" sibTransId="{DC32A13C-502F-4BF0-BC1A-9E975F1298F2}"/>
    <dgm:cxn modelId="{D5A540F9-A626-4AE3-9017-FF8645DB0FB5}" type="presOf" srcId="{82457653-8D61-4C42-B700-D736F57AE379}" destId="{54A61FB5-A0CA-4CA0-939C-26903AA81B12}" srcOrd="0" destOrd="0" presId="urn:microsoft.com/office/officeart/2005/8/layout/hierarchy6"/>
    <dgm:cxn modelId="{C7066374-64D2-47EE-8AF3-7C5A86B34424}" type="presOf" srcId="{10A565D6-2999-4AFD-97B7-673AC8B44A6A}" destId="{9A3ABB7D-67C2-45B7-97A4-4A3234D97BEF}" srcOrd="0" destOrd="0" presId="urn:microsoft.com/office/officeart/2005/8/layout/hierarchy6"/>
    <dgm:cxn modelId="{852A0265-EB16-436F-A0CB-9C68BF4F93A8}" type="presOf" srcId="{5E23D479-6B93-48B8-920B-B1E72E53D451}" destId="{9497EFBC-3FB2-4496-914A-D202C3EB2DED}" srcOrd="0" destOrd="0" presId="urn:microsoft.com/office/officeart/2005/8/layout/hierarchy6"/>
    <dgm:cxn modelId="{E743F6EE-4B2E-4951-AF46-12E350EC28EE}" srcId="{68ABD6C2-E991-4638-BEB4-BCC2A64BBF6C}" destId="{10A565D6-2999-4AFD-97B7-673AC8B44A6A}" srcOrd="2" destOrd="0" parTransId="{7C9600CB-D7FF-43D8-BE58-7068C65ED7CD}" sibTransId="{6687AA90-09D6-42EA-8C29-685AF1B2946A}"/>
    <dgm:cxn modelId="{ADDE28A0-D8C0-450A-8CFF-CCE53A9A36EE}" type="presOf" srcId="{B7917AC1-1203-4A2A-871B-160B97375B24}" destId="{83F3357C-BF79-4529-9FC8-7315C3DD2EC0}" srcOrd="0" destOrd="0" presId="urn:microsoft.com/office/officeart/2005/8/layout/hierarchy6"/>
    <dgm:cxn modelId="{A1B4DDF3-828A-4F94-83AF-DEF80F1F3152}" type="presOf" srcId="{10A565D6-2999-4AFD-97B7-673AC8B44A6A}" destId="{ED718933-5E02-4463-AA40-2ECCA33D2464}" srcOrd="1" destOrd="0" presId="urn:microsoft.com/office/officeart/2005/8/layout/hierarchy6"/>
    <dgm:cxn modelId="{C61085CD-2F46-427D-8C03-8376B63F083C}" type="presOf" srcId="{9DD440D7-2BAC-431A-8ED8-F24A8D4D1528}" destId="{42FCC070-E43B-4B1F-B590-C0D56724DE05}" srcOrd="0" destOrd="0" presId="urn:microsoft.com/office/officeart/2005/8/layout/hierarchy6"/>
    <dgm:cxn modelId="{8A094277-6CC1-4F23-8D9B-7C22C3A6444E}" srcId="{68ABD6C2-E991-4638-BEB4-BCC2A64BBF6C}" destId="{2A8E84A7-D246-4855-9BD1-7DE51F5FCD58}" srcOrd="1" destOrd="0" parTransId="{782BF700-5E67-448B-AC50-69E5FEECB07D}" sibTransId="{68E3412A-E235-4CF3-B976-FEE7B676B002}"/>
    <dgm:cxn modelId="{CDAEDE0C-452D-4EA3-AE0C-CEAB64763B21}" type="presOf" srcId="{68ABD6C2-E991-4638-BEB4-BCC2A64BBF6C}" destId="{859383A0-6627-49C9-B9CB-4F4D0935421A}" srcOrd="0" destOrd="0" presId="urn:microsoft.com/office/officeart/2005/8/layout/hierarchy6"/>
    <dgm:cxn modelId="{1B96C230-EDC1-470C-999F-45D91C6F98F2}" srcId="{68ABD6C2-E991-4638-BEB4-BCC2A64BBF6C}" destId="{82457653-8D61-4C42-B700-D736F57AE379}" srcOrd="0" destOrd="0" parTransId="{E76EA04E-B3D8-4C70-94C9-2E954846D4A7}" sibTransId="{FDBAD131-9452-44D1-B649-03C097A17DFC}"/>
    <dgm:cxn modelId="{7B80D05F-B5F2-4F48-B639-A50672400104}" type="presParOf" srcId="{859383A0-6627-49C9-B9CB-4F4D0935421A}" destId="{EC63065E-0D8D-4C8E-A13B-5C23B803443A}" srcOrd="0" destOrd="0" presId="urn:microsoft.com/office/officeart/2005/8/layout/hierarchy6"/>
    <dgm:cxn modelId="{1B16042D-BAFC-48CC-8978-7C75088A9478}" type="presParOf" srcId="{EC63065E-0D8D-4C8E-A13B-5C23B803443A}" destId="{D05832D6-5151-4F02-A373-BADDA00EB2FF}" srcOrd="0" destOrd="0" presId="urn:microsoft.com/office/officeart/2005/8/layout/hierarchy6"/>
    <dgm:cxn modelId="{CE5226C7-5653-4B00-AD34-49EA80D38A52}" type="presParOf" srcId="{EC63065E-0D8D-4C8E-A13B-5C23B803443A}" destId="{2EB1DD4D-B62A-4744-814F-F26F9FCF0E37}" srcOrd="1" destOrd="0" presId="urn:microsoft.com/office/officeart/2005/8/layout/hierarchy6"/>
    <dgm:cxn modelId="{144F65F6-FC80-4DDB-817E-ABFC51DFBED3}" type="presParOf" srcId="{2EB1DD4D-B62A-4744-814F-F26F9FCF0E37}" destId="{014F318D-FDFF-404F-9697-5B51A7BF6140}" srcOrd="0" destOrd="0" presId="urn:microsoft.com/office/officeart/2005/8/layout/hierarchy6"/>
    <dgm:cxn modelId="{C166FCD6-F005-47F7-ADBD-8587EF573CB5}" type="presParOf" srcId="{014F318D-FDFF-404F-9697-5B51A7BF6140}" destId="{54A61FB5-A0CA-4CA0-939C-26903AA81B12}" srcOrd="0" destOrd="0" presId="urn:microsoft.com/office/officeart/2005/8/layout/hierarchy6"/>
    <dgm:cxn modelId="{ADA643DC-D642-4750-AF55-5A2B706C62CE}" type="presParOf" srcId="{014F318D-FDFF-404F-9697-5B51A7BF6140}" destId="{EAA12D2C-3B84-46BF-8390-C87F6FDD16D0}" srcOrd="1" destOrd="0" presId="urn:microsoft.com/office/officeart/2005/8/layout/hierarchy6"/>
    <dgm:cxn modelId="{B6040C8E-71B5-44BA-BBD4-53A60C10FFC0}" type="presParOf" srcId="{EAA12D2C-3B84-46BF-8390-C87F6FDD16D0}" destId="{42FCC070-E43B-4B1F-B590-C0D56724DE05}" srcOrd="0" destOrd="0" presId="urn:microsoft.com/office/officeart/2005/8/layout/hierarchy6"/>
    <dgm:cxn modelId="{D4150F5A-DF1B-4AB0-B3D6-F70A8CE6D74F}" type="presParOf" srcId="{EAA12D2C-3B84-46BF-8390-C87F6FDD16D0}" destId="{D5FFAE73-B4AB-41A7-8E38-5AD312573B5F}" srcOrd="1" destOrd="0" presId="urn:microsoft.com/office/officeart/2005/8/layout/hierarchy6"/>
    <dgm:cxn modelId="{AB9EC166-83AD-4F77-AC23-2B25FD40B668}" type="presParOf" srcId="{D5FFAE73-B4AB-41A7-8E38-5AD312573B5F}" destId="{AD9B1ACF-ED54-42F1-B04F-2D6E5E7F8CF7}" srcOrd="0" destOrd="0" presId="urn:microsoft.com/office/officeart/2005/8/layout/hierarchy6"/>
    <dgm:cxn modelId="{810D88FA-BE52-4EB1-8B8F-464F607201E4}" type="presParOf" srcId="{D5FFAE73-B4AB-41A7-8E38-5AD312573B5F}" destId="{216676CA-CD01-4146-AAB1-74FD845B0CC8}" srcOrd="1" destOrd="0" presId="urn:microsoft.com/office/officeart/2005/8/layout/hierarchy6"/>
    <dgm:cxn modelId="{D53D77C6-832A-4AA1-8761-906EB1417CB7}" type="presParOf" srcId="{EAA12D2C-3B84-46BF-8390-C87F6FDD16D0}" destId="{83F3357C-BF79-4529-9FC8-7315C3DD2EC0}" srcOrd="2" destOrd="0" presId="urn:microsoft.com/office/officeart/2005/8/layout/hierarchy6"/>
    <dgm:cxn modelId="{85A20A56-FB30-46C8-8751-E0AA475FE0DB}" type="presParOf" srcId="{EAA12D2C-3B84-46BF-8390-C87F6FDD16D0}" destId="{EFA7B61C-D1A6-4D26-B412-A782C338DDBB}" srcOrd="3" destOrd="0" presId="urn:microsoft.com/office/officeart/2005/8/layout/hierarchy6"/>
    <dgm:cxn modelId="{BA795C10-1B69-4185-9119-B6FA19454A26}" type="presParOf" srcId="{EFA7B61C-D1A6-4D26-B412-A782C338DDBB}" destId="{9497EFBC-3FB2-4496-914A-D202C3EB2DED}" srcOrd="0" destOrd="0" presId="urn:microsoft.com/office/officeart/2005/8/layout/hierarchy6"/>
    <dgm:cxn modelId="{D11D48CD-CDD1-49E5-96BF-4167CE57BCF9}" type="presParOf" srcId="{EFA7B61C-D1A6-4D26-B412-A782C338DDBB}" destId="{7F0E190B-1299-4FC8-A595-FCE7BFE6DB79}" srcOrd="1" destOrd="0" presId="urn:microsoft.com/office/officeart/2005/8/layout/hierarchy6"/>
    <dgm:cxn modelId="{7EF2E717-3A95-4070-9945-837DBE36B3D1}" type="presParOf" srcId="{859383A0-6627-49C9-B9CB-4F4D0935421A}" destId="{A3701B74-5E32-4762-9842-772385C4C5A9}" srcOrd="1" destOrd="0" presId="urn:microsoft.com/office/officeart/2005/8/layout/hierarchy6"/>
    <dgm:cxn modelId="{70CD20F5-B9F9-40CC-B4CA-9BDB0F6AE8C2}" type="presParOf" srcId="{A3701B74-5E32-4762-9842-772385C4C5A9}" destId="{26AF2C8F-EA3E-407F-82C1-AF19B1C12D7D}" srcOrd="0" destOrd="0" presId="urn:microsoft.com/office/officeart/2005/8/layout/hierarchy6"/>
    <dgm:cxn modelId="{5DB8556E-0677-4FE8-9E43-888B08A6A277}" type="presParOf" srcId="{26AF2C8F-EA3E-407F-82C1-AF19B1C12D7D}" destId="{51E6F5A2-5BFF-4133-BBC3-6C0D5F2B5CFA}" srcOrd="0" destOrd="0" presId="urn:microsoft.com/office/officeart/2005/8/layout/hierarchy6"/>
    <dgm:cxn modelId="{7A83DB64-D0BB-4CBF-953D-EB2360CB916F}" type="presParOf" srcId="{26AF2C8F-EA3E-407F-82C1-AF19B1C12D7D}" destId="{D0833F0E-5A4D-4C80-88CA-E8AE5D71FD67}" srcOrd="1" destOrd="0" presId="urn:microsoft.com/office/officeart/2005/8/layout/hierarchy6"/>
    <dgm:cxn modelId="{120DCA69-AE14-483F-B37D-60173A4C062B}" type="presParOf" srcId="{A3701B74-5E32-4762-9842-772385C4C5A9}" destId="{5E4A6832-9D46-4A64-B68A-CE14A388064A}" srcOrd="1" destOrd="0" presId="urn:microsoft.com/office/officeart/2005/8/layout/hierarchy6"/>
    <dgm:cxn modelId="{205A29D9-AFD6-4B25-829F-CD8D841C60B7}" type="presParOf" srcId="{5E4A6832-9D46-4A64-B68A-CE14A388064A}" destId="{9876738A-62E0-46D0-B5F4-2E2F86444D9C}" srcOrd="0" destOrd="0" presId="urn:microsoft.com/office/officeart/2005/8/layout/hierarchy6"/>
    <dgm:cxn modelId="{AE6F1113-64DD-4376-9FDA-910519D28AB1}" type="presParOf" srcId="{A3701B74-5E32-4762-9842-772385C4C5A9}" destId="{F351EC27-2CED-4208-87A3-6E1D431FBC48}" srcOrd="2" destOrd="0" presId="urn:microsoft.com/office/officeart/2005/8/layout/hierarchy6"/>
    <dgm:cxn modelId="{050EFCAE-A7E0-4146-9797-BEA35695152B}" type="presParOf" srcId="{F351EC27-2CED-4208-87A3-6E1D431FBC48}" destId="{9A3ABB7D-67C2-45B7-97A4-4A3234D97BEF}" srcOrd="0" destOrd="0" presId="urn:microsoft.com/office/officeart/2005/8/layout/hierarchy6"/>
    <dgm:cxn modelId="{D9AB9474-50E3-475B-82DE-36D98F30B19F}" type="presParOf" srcId="{F351EC27-2CED-4208-87A3-6E1D431FBC48}" destId="{ED718933-5E02-4463-AA40-2ECCA33D246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F522E-E0E9-4B39-A0F6-5BD4C5E84C77}">
      <dsp:nvSpPr>
        <dsp:cNvPr id="0" name=""/>
        <dsp:cNvSpPr/>
      </dsp:nvSpPr>
      <dsp:spPr>
        <a:xfrm>
          <a:off x="40" y="46821"/>
          <a:ext cx="3845569" cy="1094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Slabé stránky</a:t>
          </a:r>
          <a:endParaRPr lang="cs-CZ" sz="3800" kern="1200" dirty="0"/>
        </a:p>
      </dsp:txBody>
      <dsp:txXfrm>
        <a:off x="40" y="46821"/>
        <a:ext cx="3845569" cy="1094400"/>
      </dsp:txXfrm>
    </dsp:sp>
    <dsp:sp modelId="{3FED8404-B4A3-4325-87EB-1C178C44294F}">
      <dsp:nvSpPr>
        <dsp:cNvPr id="0" name=""/>
        <dsp:cNvSpPr/>
      </dsp:nvSpPr>
      <dsp:spPr>
        <a:xfrm>
          <a:off x="40" y="1141221"/>
          <a:ext cx="3845569" cy="3337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Neumím pracovat v týmu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Nedokážu se soustředit na jednu věc dlouho </a:t>
          </a:r>
          <a:endParaRPr lang="cs-CZ" sz="32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600" kern="1200" dirty="0" smtClean="0"/>
        </a:p>
      </dsp:txBody>
      <dsp:txXfrm>
        <a:off x="40" y="1141221"/>
        <a:ext cx="3845569" cy="3337920"/>
      </dsp:txXfrm>
    </dsp:sp>
    <dsp:sp modelId="{EDD49E24-B248-4DD1-82D9-7DB4F4F6DB63}">
      <dsp:nvSpPr>
        <dsp:cNvPr id="0" name=""/>
        <dsp:cNvSpPr/>
      </dsp:nvSpPr>
      <dsp:spPr>
        <a:xfrm>
          <a:off x="4383989" y="46821"/>
          <a:ext cx="3845569" cy="1094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Silné stránky</a:t>
          </a:r>
          <a:endParaRPr lang="cs-CZ" sz="3800" kern="1200" dirty="0"/>
        </a:p>
      </dsp:txBody>
      <dsp:txXfrm>
        <a:off x="4383989" y="46821"/>
        <a:ext cx="3845569" cy="1094400"/>
      </dsp:txXfrm>
    </dsp:sp>
    <dsp:sp modelId="{A4F0E8F0-06F9-4BCB-B42E-BA99C3867BB8}">
      <dsp:nvSpPr>
        <dsp:cNvPr id="0" name=""/>
        <dsp:cNvSpPr/>
      </dsp:nvSpPr>
      <dsp:spPr>
        <a:xfrm>
          <a:off x="4383989" y="1141221"/>
          <a:ext cx="3845569" cy="33379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Vysoká inteligence 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Dobrá paměť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Umím pochopit složité věci</a:t>
          </a: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Programování mě baví</a:t>
          </a:r>
          <a:endParaRPr lang="cs-CZ" sz="3200" kern="1200" dirty="0"/>
        </a:p>
      </dsp:txBody>
      <dsp:txXfrm>
        <a:off x="4383989" y="1141221"/>
        <a:ext cx="3845569" cy="3337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A978D-5FDA-498A-80BC-350723219F4D}">
      <dsp:nvSpPr>
        <dsp:cNvPr id="0" name=""/>
        <dsp:cNvSpPr/>
      </dsp:nvSpPr>
      <dsp:spPr>
        <a:xfrm>
          <a:off x="3691" y="0"/>
          <a:ext cx="7553456" cy="4381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0" kern="1200" dirty="0"/>
        </a:p>
      </dsp:txBody>
      <dsp:txXfrm>
        <a:off x="3691" y="0"/>
        <a:ext cx="7553456" cy="1314584"/>
      </dsp:txXfrm>
    </dsp:sp>
    <dsp:sp modelId="{DCEA59D5-4D62-4044-BDC5-E3530799A49E}">
      <dsp:nvSpPr>
        <dsp:cNvPr id="0" name=""/>
        <dsp:cNvSpPr/>
      </dsp:nvSpPr>
      <dsp:spPr>
        <a:xfrm>
          <a:off x="759037" y="1314691"/>
          <a:ext cx="6042765" cy="638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Naučit se hodně dobře anglicky.</a:t>
          </a:r>
          <a:endParaRPr lang="cs-CZ" sz="2400" kern="1200" dirty="0"/>
        </a:p>
      </dsp:txBody>
      <dsp:txXfrm>
        <a:off x="759037" y="1314691"/>
        <a:ext cx="6042765" cy="638356"/>
      </dsp:txXfrm>
    </dsp:sp>
    <dsp:sp modelId="{776FB53F-CA3B-400C-9AB4-0C2FA0E86047}">
      <dsp:nvSpPr>
        <dsp:cNvPr id="0" name=""/>
        <dsp:cNvSpPr/>
      </dsp:nvSpPr>
      <dsp:spPr>
        <a:xfrm>
          <a:off x="759037" y="2051256"/>
          <a:ext cx="6042765" cy="638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Jít studovat pravděpodobně do Prahy( je tam zatím jediná  gamedesingová škola v Česku)</a:t>
          </a:r>
          <a:endParaRPr lang="cs-CZ" sz="2400" kern="1200" dirty="0"/>
        </a:p>
      </dsp:txBody>
      <dsp:txXfrm>
        <a:off x="759037" y="2051256"/>
        <a:ext cx="6042765" cy="638356"/>
      </dsp:txXfrm>
    </dsp:sp>
    <dsp:sp modelId="{704845EA-9BC0-4A01-ABC7-3EA35B7360B9}">
      <dsp:nvSpPr>
        <dsp:cNvPr id="0" name=""/>
        <dsp:cNvSpPr/>
      </dsp:nvSpPr>
      <dsp:spPr>
        <a:xfrm>
          <a:off x="759037" y="2787821"/>
          <a:ext cx="6042765" cy="638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Asi se tam i přestěhovat</a:t>
          </a:r>
          <a:endParaRPr lang="cs-CZ" sz="2400" kern="1200" dirty="0"/>
        </a:p>
      </dsp:txBody>
      <dsp:txXfrm>
        <a:off x="759037" y="2787821"/>
        <a:ext cx="6042765" cy="638356"/>
      </dsp:txXfrm>
    </dsp:sp>
    <dsp:sp modelId="{70E22C39-26DA-48AB-A843-8B79973BF151}">
      <dsp:nvSpPr>
        <dsp:cNvPr id="0" name=""/>
        <dsp:cNvSpPr/>
      </dsp:nvSpPr>
      <dsp:spPr>
        <a:xfrm>
          <a:off x="759037" y="3524386"/>
          <a:ext cx="6042765" cy="638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Naučit se hodně dobře programovat bez chyb</a:t>
          </a:r>
          <a:endParaRPr lang="cs-CZ" sz="2400" kern="1200" dirty="0"/>
        </a:p>
      </dsp:txBody>
      <dsp:txXfrm>
        <a:off x="759037" y="3524386"/>
        <a:ext cx="6042765" cy="6383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ABB7D-67C2-45B7-97A4-4A3234D97BEF}">
      <dsp:nvSpPr>
        <dsp:cNvPr id="0" name=""/>
        <dsp:cNvSpPr/>
      </dsp:nvSpPr>
      <dsp:spPr>
        <a:xfrm>
          <a:off x="0" y="1691411"/>
          <a:ext cx="4644008" cy="10975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rodiče</a:t>
          </a:r>
          <a:endParaRPr lang="cs-CZ" sz="3000" kern="1200" dirty="0"/>
        </a:p>
      </dsp:txBody>
      <dsp:txXfrm>
        <a:off x="0" y="1691411"/>
        <a:ext cx="1393202" cy="1097509"/>
      </dsp:txXfrm>
    </dsp:sp>
    <dsp:sp modelId="{51E6F5A2-5BFF-4133-BBC3-6C0D5F2B5CFA}">
      <dsp:nvSpPr>
        <dsp:cNvPr id="0" name=""/>
        <dsp:cNvSpPr/>
      </dsp:nvSpPr>
      <dsp:spPr>
        <a:xfrm>
          <a:off x="0" y="410983"/>
          <a:ext cx="4644008" cy="10975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dítě</a:t>
          </a:r>
          <a:endParaRPr lang="cs-CZ" sz="3000" kern="1200" dirty="0"/>
        </a:p>
      </dsp:txBody>
      <dsp:txXfrm>
        <a:off x="0" y="410983"/>
        <a:ext cx="1393202" cy="1097509"/>
      </dsp:txXfrm>
    </dsp:sp>
    <dsp:sp modelId="{54A61FB5-A0CA-4CA0-939C-26903AA81B12}">
      <dsp:nvSpPr>
        <dsp:cNvPr id="0" name=""/>
        <dsp:cNvSpPr/>
      </dsp:nvSpPr>
      <dsp:spPr>
        <a:xfrm>
          <a:off x="2286221" y="502442"/>
          <a:ext cx="1371887" cy="91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91Iq</a:t>
          </a:r>
          <a:endParaRPr lang="cs-CZ" sz="3900" kern="1200" dirty="0"/>
        </a:p>
      </dsp:txBody>
      <dsp:txXfrm>
        <a:off x="2286221" y="502442"/>
        <a:ext cx="1371887" cy="914591"/>
      </dsp:txXfrm>
    </dsp:sp>
    <dsp:sp modelId="{42FCC070-E43B-4B1F-B590-C0D56724DE05}">
      <dsp:nvSpPr>
        <dsp:cNvPr id="0" name=""/>
        <dsp:cNvSpPr/>
      </dsp:nvSpPr>
      <dsp:spPr>
        <a:xfrm>
          <a:off x="2080438" y="1417033"/>
          <a:ext cx="891726" cy="365836"/>
        </a:xfrm>
        <a:custGeom>
          <a:avLst/>
          <a:gdLst/>
          <a:ahLst/>
          <a:cxnLst/>
          <a:rect l="0" t="0" r="0" b="0"/>
          <a:pathLst>
            <a:path>
              <a:moveTo>
                <a:pt x="891726" y="0"/>
              </a:moveTo>
              <a:lnTo>
                <a:pt x="891726" y="182918"/>
              </a:lnTo>
              <a:lnTo>
                <a:pt x="0" y="182918"/>
              </a:lnTo>
              <a:lnTo>
                <a:pt x="0" y="365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B1ACF-ED54-42F1-B04F-2D6E5E7F8CF7}">
      <dsp:nvSpPr>
        <dsp:cNvPr id="0" name=""/>
        <dsp:cNvSpPr/>
      </dsp:nvSpPr>
      <dsp:spPr>
        <a:xfrm>
          <a:off x="1394494" y="1782870"/>
          <a:ext cx="1371887" cy="91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90IQ</a:t>
          </a:r>
          <a:endParaRPr lang="cs-CZ" sz="3900" kern="1200" dirty="0"/>
        </a:p>
      </dsp:txBody>
      <dsp:txXfrm>
        <a:off x="1394494" y="1782870"/>
        <a:ext cx="1371887" cy="914591"/>
      </dsp:txXfrm>
    </dsp:sp>
    <dsp:sp modelId="{83F3357C-BF79-4529-9FC8-7315C3DD2EC0}">
      <dsp:nvSpPr>
        <dsp:cNvPr id="0" name=""/>
        <dsp:cNvSpPr/>
      </dsp:nvSpPr>
      <dsp:spPr>
        <a:xfrm>
          <a:off x="2972165" y="1417033"/>
          <a:ext cx="891726" cy="36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8"/>
              </a:lnTo>
              <a:lnTo>
                <a:pt x="891726" y="182918"/>
              </a:lnTo>
              <a:lnTo>
                <a:pt x="891726" y="365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EFBC-3FB2-4496-914A-D202C3EB2DED}">
      <dsp:nvSpPr>
        <dsp:cNvPr id="0" name=""/>
        <dsp:cNvSpPr/>
      </dsp:nvSpPr>
      <dsp:spPr>
        <a:xfrm>
          <a:off x="3177948" y="1782870"/>
          <a:ext cx="1371887" cy="91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91IQ</a:t>
          </a:r>
          <a:endParaRPr lang="cs-CZ" sz="3900" kern="1200" dirty="0"/>
        </a:p>
      </dsp:txBody>
      <dsp:txXfrm>
        <a:off x="3177948" y="1782870"/>
        <a:ext cx="1371887" cy="9145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3ABB7D-67C2-45B7-97A4-4A3234D97BEF}">
      <dsp:nvSpPr>
        <dsp:cNvPr id="0" name=""/>
        <dsp:cNvSpPr/>
      </dsp:nvSpPr>
      <dsp:spPr>
        <a:xfrm>
          <a:off x="0" y="1807377"/>
          <a:ext cx="4716016" cy="11145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rodiče</a:t>
          </a:r>
          <a:endParaRPr lang="cs-CZ" sz="3000" kern="1200" dirty="0"/>
        </a:p>
      </dsp:txBody>
      <dsp:txXfrm>
        <a:off x="0" y="1807377"/>
        <a:ext cx="1414804" cy="1114527"/>
      </dsp:txXfrm>
    </dsp:sp>
    <dsp:sp modelId="{51E6F5A2-5BFF-4133-BBC3-6C0D5F2B5CFA}">
      <dsp:nvSpPr>
        <dsp:cNvPr id="0" name=""/>
        <dsp:cNvSpPr/>
      </dsp:nvSpPr>
      <dsp:spPr>
        <a:xfrm>
          <a:off x="0" y="414545"/>
          <a:ext cx="4716016" cy="11145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dítě</a:t>
          </a:r>
          <a:endParaRPr lang="cs-CZ" sz="3000" kern="1200" dirty="0"/>
        </a:p>
      </dsp:txBody>
      <dsp:txXfrm>
        <a:off x="0" y="414545"/>
        <a:ext cx="1414804" cy="1114527"/>
      </dsp:txXfrm>
    </dsp:sp>
    <dsp:sp modelId="{54A61FB5-A0CA-4CA0-939C-26903AA81B12}">
      <dsp:nvSpPr>
        <dsp:cNvPr id="0" name=""/>
        <dsp:cNvSpPr/>
      </dsp:nvSpPr>
      <dsp:spPr>
        <a:xfrm>
          <a:off x="2321670" y="599972"/>
          <a:ext cx="1393159" cy="92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125IQ</a:t>
          </a:r>
          <a:endParaRPr lang="cs-CZ" sz="3400" kern="1200" dirty="0"/>
        </a:p>
      </dsp:txBody>
      <dsp:txXfrm>
        <a:off x="2321670" y="599972"/>
        <a:ext cx="1393159" cy="928772"/>
      </dsp:txXfrm>
    </dsp:sp>
    <dsp:sp modelId="{42FCC070-E43B-4B1F-B590-C0D56724DE05}">
      <dsp:nvSpPr>
        <dsp:cNvPr id="0" name=""/>
        <dsp:cNvSpPr/>
      </dsp:nvSpPr>
      <dsp:spPr>
        <a:xfrm>
          <a:off x="2112696" y="1528745"/>
          <a:ext cx="905553" cy="371509"/>
        </a:xfrm>
        <a:custGeom>
          <a:avLst/>
          <a:gdLst/>
          <a:ahLst/>
          <a:cxnLst/>
          <a:rect l="0" t="0" r="0" b="0"/>
          <a:pathLst>
            <a:path>
              <a:moveTo>
                <a:pt x="905553" y="0"/>
              </a:moveTo>
              <a:lnTo>
                <a:pt x="905553" y="185754"/>
              </a:lnTo>
              <a:lnTo>
                <a:pt x="0" y="185754"/>
              </a:lnTo>
              <a:lnTo>
                <a:pt x="0" y="371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B1ACF-ED54-42F1-B04F-2D6E5E7F8CF7}">
      <dsp:nvSpPr>
        <dsp:cNvPr id="0" name=""/>
        <dsp:cNvSpPr/>
      </dsp:nvSpPr>
      <dsp:spPr>
        <a:xfrm>
          <a:off x="1416117" y="1900254"/>
          <a:ext cx="1393159" cy="92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124IQ</a:t>
          </a:r>
          <a:endParaRPr lang="cs-CZ" sz="3400" kern="1200" dirty="0"/>
        </a:p>
      </dsp:txBody>
      <dsp:txXfrm>
        <a:off x="1416117" y="1900254"/>
        <a:ext cx="1393159" cy="928772"/>
      </dsp:txXfrm>
    </dsp:sp>
    <dsp:sp modelId="{83F3357C-BF79-4529-9FC8-7315C3DD2EC0}">
      <dsp:nvSpPr>
        <dsp:cNvPr id="0" name=""/>
        <dsp:cNvSpPr/>
      </dsp:nvSpPr>
      <dsp:spPr>
        <a:xfrm>
          <a:off x="3018250" y="1528745"/>
          <a:ext cx="905553" cy="371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54"/>
              </a:lnTo>
              <a:lnTo>
                <a:pt x="905553" y="185754"/>
              </a:lnTo>
              <a:lnTo>
                <a:pt x="905553" y="371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EFBC-3FB2-4496-914A-D202C3EB2DED}">
      <dsp:nvSpPr>
        <dsp:cNvPr id="0" name=""/>
        <dsp:cNvSpPr/>
      </dsp:nvSpPr>
      <dsp:spPr>
        <a:xfrm>
          <a:off x="3227224" y="1900254"/>
          <a:ext cx="1393159" cy="928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126IQ</a:t>
          </a:r>
          <a:endParaRPr lang="cs-CZ" sz="3400" kern="1200" dirty="0"/>
        </a:p>
      </dsp:txBody>
      <dsp:txXfrm>
        <a:off x="3227224" y="1900254"/>
        <a:ext cx="1393159" cy="92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1" name="computer-keyboard-2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8562-B20C-44BC-969F-E64462C94AD4}" type="datetimeFigureOut">
              <a:rPr lang="cs-CZ" smtClean="0"/>
              <a:t>12.5.2017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A42B-3D1F-499F-A550-96DA45C7F212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  <p:sndAc>
      <p:stSnd>
        <p:snd r:embed="rId13" name="computer-keyboard-2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Impact" pitchFamily="34" charset="0"/>
              </a:rPr>
              <a:t>Čím chci být, až vyrostu</a:t>
            </a:r>
            <a:endParaRPr lang="cs-CZ" sz="6000" dirty="0">
              <a:latin typeface="Impac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5616624" cy="81649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Impact" pitchFamily="34" charset="0"/>
              </a:rPr>
              <a:t>Patrik Plaček</a:t>
            </a:r>
            <a:endParaRPr lang="cs-CZ" sz="36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5362" name="Picture 2" descr="\\NAS-ZSBN\bajtik\Bajtík 2017\Magabajtíci\Plaček\piktogram-patrik-plac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45269"/>
            <a:ext cx="4680520" cy="40599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hlinkClick r:id="rId3" action="ppaction://hlinksldjump"/>
              </a:rPr>
              <a:t>Je má volba správná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4" action="ppaction://hlinksldjump"/>
              </a:rPr>
              <a:t>Slabé a silné stránky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5" action="ppaction://hlinksldjump"/>
              </a:rPr>
              <a:t>Co mi práce přinese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6" action="ppaction://hlinksldjump"/>
              </a:rPr>
              <a:t>Co musím udělat, abych dostal tu práci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7" action="ppaction://hlinksldjump"/>
              </a:rPr>
              <a:t>Jaký je vliv rodiny na výběr povolání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48264" y="4766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hlinkClick r:id="rId8" action="ppaction://hlinksldjump"/>
              </a:rPr>
              <a:t>konec</a:t>
            </a:r>
            <a:endParaRPr lang="cs-CZ" sz="2400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Je má volba správná?</a:t>
            </a:r>
            <a:endParaRPr lang="cs-CZ" dirty="0">
              <a:latin typeface="Impact" pitchFamily="34" charset="0"/>
            </a:endParaRPr>
          </a:p>
        </p:txBody>
      </p:sp>
      <p:pic>
        <p:nvPicPr>
          <p:cNvPr id="1026" name="Picture 2" descr="C:\Users\Zák\AppData\Local\Microsoft\Windows\Temporary Internet Files\Content.IE5\9LDHY24X\thomas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2555776" y="1556792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Impact" pitchFamily="34" charset="0"/>
              </a:rPr>
              <a:t>Ano</a:t>
            </a:r>
            <a:r>
              <a:rPr lang="cs-CZ" sz="2400" dirty="0" smtClean="0"/>
              <a:t>. </a:t>
            </a:r>
            <a:r>
              <a:rPr lang="cs-CZ" sz="2400" dirty="0" smtClean="0">
                <a:latin typeface="Impact" pitchFamily="34" charset="0"/>
              </a:rPr>
              <a:t>Stále se zvětšujícím množstvím počítačů se zvyšuje počet míst programátorů. Je to obor který má určitě budoucnost. Mým snem je ale pracovat v herním průmyslu. Práce ve velkých herních studiích jako např. Rockstar nebo Ubisoft je sice</a:t>
            </a:r>
          </a:p>
          <a:p>
            <a:r>
              <a:rPr lang="cs-CZ" sz="2400" dirty="0" smtClean="0">
                <a:latin typeface="Impact" pitchFamily="34" charset="0"/>
              </a:rPr>
              <a:t>namáhavá, ale je rozhodně zajímavá a dobře placená.</a:t>
            </a:r>
            <a:endParaRPr lang="cs-CZ" sz="2400" dirty="0"/>
          </a:p>
        </p:txBody>
      </p:sp>
      <p:sp>
        <p:nvSpPr>
          <p:cNvPr id="1030" name="AutoShape 6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32" name="AutoShape 8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34" name="AutoShape 10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36" name="AutoShape 12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38" name="AutoShape 14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40" name="AutoShape 16" descr="Výsledek obrázku pro rock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39552" y="4149080"/>
            <a:ext cx="7808962" cy="2708920"/>
            <a:chOff x="0" y="4149080"/>
            <a:chExt cx="7808962" cy="2708920"/>
          </a:xfrm>
        </p:grpSpPr>
        <p:pic>
          <p:nvPicPr>
            <p:cNvPr id="1028" name="Picture 4" descr="Výsledek obrázku pro ubisoft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149080"/>
              <a:ext cx="3634610" cy="2708920"/>
            </a:xfrm>
            <a:prstGeom prst="rect">
              <a:avLst/>
            </a:prstGeom>
            <a:noFill/>
          </p:spPr>
        </p:pic>
        <p:pic>
          <p:nvPicPr>
            <p:cNvPr id="1042" name="Picture 18" descr="C:\Users\Zák\Pictures\stažený soubor 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221088"/>
              <a:ext cx="2228850" cy="2047875"/>
            </a:xfrm>
            <a:prstGeom prst="rect">
              <a:avLst/>
            </a:prstGeom>
            <a:noFill/>
          </p:spPr>
        </p:pic>
      </p:grpSp>
      <p:sp>
        <p:nvSpPr>
          <p:cNvPr id="17" name="Tlačítko akce: Domů 16">
            <a:hlinkClick r:id="rId6" action="ppaction://hlinksldjump" highlightClick="1"/>
          </p:cNvPr>
          <p:cNvSpPr/>
          <p:nvPr/>
        </p:nvSpPr>
        <p:spPr>
          <a:xfrm>
            <a:off x="7884368" y="62068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Slabé a silné stránky</a:t>
            </a:r>
            <a:endParaRPr lang="cs-CZ" dirty="0">
              <a:latin typeface="Impact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lačítko akce: Domů 4">
            <a:hlinkClick r:id="rId8" action="ppaction://hlinksldjump" highlightClick="1"/>
          </p:cNvPr>
          <p:cNvSpPr/>
          <p:nvPr/>
        </p:nvSpPr>
        <p:spPr>
          <a:xfrm>
            <a:off x="8028384" y="548680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Co mi práce přinese</a:t>
            </a:r>
            <a:endParaRPr lang="cs-CZ" dirty="0">
              <a:latin typeface="Impac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Impact" pitchFamily="34" charset="0"/>
              </a:rPr>
              <a:t>Rozhodně mi přinese nové zkušenosti, bezva kámoše, poznám nové místa, stabilní pozici se slušným platem (164 000kč  hrubého měsíčně) </a:t>
            </a:r>
            <a:r>
              <a:rPr lang="cs-CZ" sz="2800" dirty="0" smtClean="0">
                <a:latin typeface="Impact" pitchFamily="34" charset="0"/>
              </a:rPr>
              <a:t>a hlavně možnost pracovat na AAA hrách jako GTA, Assassins creed</a:t>
            </a:r>
            <a:endParaRPr lang="cs-CZ" sz="2800" dirty="0">
              <a:latin typeface="Impact" pitchFamily="34" charset="0"/>
            </a:endParaRPr>
          </a:p>
        </p:txBody>
      </p:sp>
      <p:pic>
        <p:nvPicPr>
          <p:cNvPr id="16386" name="Picture 2" descr="C:\Users\Zák\Picture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437595" cy="2715808"/>
          </a:xfrm>
          <a:prstGeom prst="rect">
            <a:avLst/>
          </a:prstGeom>
          <a:noFill/>
        </p:spPr>
      </p:pic>
      <p:pic>
        <p:nvPicPr>
          <p:cNvPr id="16387" name="Picture 3" descr="C:\Users\Zák\Pictures\ran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4441631" cy="2453307"/>
          </a:xfrm>
          <a:prstGeom prst="rect">
            <a:avLst/>
          </a:prstGeom>
          <a:noFill/>
        </p:spPr>
      </p:pic>
      <p:sp>
        <p:nvSpPr>
          <p:cNvPr id="6" name="Tlačítko akce: Domů 5">
            <a:hlinkClick r:id="rId5" action="ppaction://hlinksldjump" highlightClick="1"/>
          </p:cNvPr>
          <p:cNvSpPr/>
          <p:nvPr/>
        </p:nvSpPr>
        <p:spPr>
          <a:xfrm>
            <a:off x="7884368" y="62068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Impact" pitchFamily="34" charset="0"/>
              </a:rPr>
              <a:t>Co musím udělat</a:t>
            </a:r>
            <a:endParaRPr lang="cs-CZ" dirty="0">
              <a:latin typeface="Impact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7560840" cy="4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lačítko akce: Domů 4">
            <a:hlinkClick r:id="rId8" action="ppaction://hlinksldjump" highlightClick="1"/>
          </p:cNvPr>
          <p:cNvSpPr/>
          <p:nvPr/>
        </p:nvSpPr>
        <p:spPr>
          <a:xfrm>
            <a:off x="7884368" y="62068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3284984"/>
          <a:ext cx="4644008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471601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860032" y="332656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Impact" pitchFamily="34" charset="0"/>
              </a:rPr>
              <a:t>Vliv rodiny na výběr povolání</a:t>
            </a:r>
            <a:endParaRPr lang="cs-CZ" sz="3600" dirty="0">
              <a:latin typeface="Impact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1916832"/>
            <a:ext cx="4355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Impact" pitchFamily="34" charset="0"/>
              </a:rPr>
              <a:t>Vliv rodiny na výběr povolání je nesporný.</a:t>
            </a:r>
          </a:p>
          <a:p>
            <a:r>
              <a:rPr lang="cs-CZ" dirty="0" smtClean="0">
                <a:latin typeface="Impact" pitchFamily="34" charset="0"/>
              </a:rPr>
              <a:t>Jednak geneticky (výše IQ) jednak výchovou. Např. když bude otec automechanik,je pravděpodobné že syn bude taky jevit zájem o auta, když rodina žije „postaru“ bez počítače je pravděpodobné že dcera taky nebude jevit zájem o počítače a bude mít v budoucnu těžší najít práci.</a:t>
            </a:r>
          </a:p>
          <a:p>
            <a:endParaRPr lang="cs-CZ" dirty="0">
              <a:latin typeface="Impact" pitchFamily="34" charset="0"/>
            </a:endParaRPr>
          </a:p>
          <a:p>
            <a:endParaRPr lang="cs-CZ" dirty="0" smtClean="0">
              <a:latin typeface="Impact" pitchFamily="34" charset="0"/>
            </a:endParaRPr>
          </a:p>
          <a:p>
            <a:endParaRPr lang="cs-CZ" dirty="0">
              <a:latin typeface="Impact" pitchFamily="34" charset="0"/>
            </a:endParaRPr>
          </a:p>
          <a:p>
            <a:endParaRPr lang="cs-CZ" dirty="0" smtClean="0">
              <a:latin typeface="Impact" pitchFamily="34" charset="0"/>
            </a:endParaRPr>
          </a:p>
          <a:p>
            <a:endParaRPr lang="cs-CZ" dirty="0">
              <a:latin typeface="Impact" pitchFamily="34" charset="0"/>
            </a:endParaRPr>
          </a:p>
          <a:p>
            <a:endParaRPr lang="cs-CZ" dirty="0" smtClean="0">
              <a:latin typeface="Impact" pitchFamily="34" charset="0"/>
            </a:endParaRPr>
          </a:p>
          <a:p>
            <a:endParaRPr lang="cs-CZ" dirty="0">
              <a:latin typeface="Impact" pitchFamily="34" charset="0"/>
            </a:endParaRPr>
          </a:p>
          <a:p>
            <a:r>
              <a:rPr lang="cs-CZ" sz="1400" dirty="0" smtClean="0">
                <a:latin typeface="Impact" pitchFamily="34" charset="0"/>
              </a:rPr>
              <a:t>*toto je pouze teorie nemusí být úplně přesná</a:t>
            </a:r>
            <a:endParaRPr lang="cs-CZ" sz="1400" dirty="0">
              <a:latin typeface="Impact" pitchFamily="34" charset="0"/>
            </a:endParaRPr>
          </a:p>
        </p:txBody>
      </p:sp>
      <p:sp>
        <p:nvSpPr>
          <p:cNvPr id="8" name="Tlačítko akce: Domů 7">
            <a:hlinkClick r:id="rId13" action="ppaction://hlinksldjump" highlightClick="1"/>
          </p:cNvPr>
          <p:cNvSpPr/>
          <p:nvPr/>
        </p:nvSpPr>
        <p:spPr>
          <a:xfrm>
            <a:off x="8172400" y="1052736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332656"/>
            <a:ext cx="6264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KONEC</a:t>
            </a:r>
          </a:p>
          <a:p>
            <a:endParaRPr lang="cs-CZ" sz="115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  <a:p>
            <a:r>
              <a:rPr lang="cs-CZ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Děkuji  za  pozornost </a:t>
            </a:r>
            <a:endParaRPr lang="cs-CZ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Impact" pitchFamily="34" charset="0"/>
              </a:rPr>
              <a:t>Zdroje</a:t>
            </a:r>
            <a:endParaRPr lang="cs-CZ" sz="2000" dirty="0">
              <a:latin typeface="Impact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83671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google</a:t>
            </a:r>
          </a:p>
          <a:p>
            <a:r>
              <a:rPr lang="cs-CZ" dirty="0" smtClean="0"/>
              <a:t>Kliparty microsoft</a:t>
            </a:r>
          </a:p>
          <a:p>
            <a:r>
              <a:rPr lang="cs-CZ" dirty="0" smtClean="0"/>
              <a:t>Wikipedia </a:t>
            </a:r>
          </a:p>
          <a:p>
            <a:r>
              <a:rPr lang="cs-CZ" dirty="0" smtClean="0"/>
              <a:t>Vlastní zkušenost</a:t>
            </a:r>
          </a:p>
          <a:p>
            <a:pPr lvl="0"/>
            <a:r>
              <a:rPr lang="cs-CZ" dirty="0" smtClean="0"/>
              <a:t>Tutoriály Allana Beckera</a:t>
            </a:r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computer-keyboard-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299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Čím chci být, až vyrostu</vt:lpstr>
      <vt:lpstr>Snímek 2</vt:lpstr>
      <vt:lpstr>Je má volba správná?</vt:lpstr>
      <vt:lpstr>Slabé a silné stránky</vt:lpstr>
      <vt:lpstr>Co mi práce přinese</vt:lpstr>
      <vt:lpstr>Co musím udělat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chci být, až vyrostu</dc:title>
  <dc:creator>Zák</dc:creator>
  <cp:lastModifiedBy>Zák</cp:lastModifiedBy>
  <cp:revision>18</cp:revision>
  <dcterms:created xsi:type="dcterms:W3CDTF">2017-05-12T07:55:43Z</dcterms:created>
  <dcterms:modified xsi:type="dcterms:W3CDTF">2017-05-12T10:26:49Z</dcterms:modified>
</cp:coreProperties>
</file>