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66" d="100"/>
          <a:sy n="66" d="100"/>
        </p:scale>
        <p:origin x="-93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DF960F-8253-4DEB-A413-2CF49844F99F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D408167-7402-479E-B965-99B6454FFFD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3024" y="0"/>
            <a:ext cx="9217024" cy="2592288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chemeClr val="accent2"/>
                </a:solidFill>
                <a:effectLst/>
              </a:rPr>
              <a:t>Čím chci být, až vyrostu</a:t>
            </a:r>
            <a:endParaRPr lang="cs-CZ" sz="6000" b="1" u="sng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498715" y="6278623"/>
            <a:ext cx="3027784" cy="622920"/>
          </a:xfrm>
        </p:spPr>
        <p:txBody>
          <a:bodyPr/>
          <a:lstStyle/>
          <a:p>
            <a:r>
              <a:rPr lang="cs-CZ" dirty="0" smtClean="0"/>
              <a:t>Pavel Prusek</a:t>
            </a:r>
            <a:endParaRPr lang="cs-CZ" dirty="0"/>
          </a:p>
        </p:txBody>
      </p:sp>
      <p:pic>
        <p:nvPicPr>
          <p:cNvPr id="10242" name="Picture 2" descr="\\Nas-zsbn\bajtik\Bajtík 2017\Magabajtíci\Prusek\Pikto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7060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Známí grafici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3898776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4000" b="1" u="sng" dirty="0" err="1" smtClean="0"/>
              <a:t>Lindon</a:t>
            </a:r>
            <a:r>
              <a:rPr lang="cs-CZ" sz="4000" b="1" u="sng" dirty="0" smtClean="0"/>
              <a:t> Leader</a:t>
            </a:r>
          </a:p>
          <a:p>
            <a:r>
              <a:rPr lang="cs-CZ" sz="4000" dirty="0" smtClean="0"/>
              <a:t> Známy kvůli vytvoření loga pro firmu FedEx</a:t>
            </a:r>
            <a:endParaRPr lang="cs-CZ" sz="4000" dirty="0"/>
          </a:p>
        </p:txBody>
      </p:sp>
      <p:sp>
        <p:nvSpPr>
          <p:cNvPr id="4" name="AutoShape 2" descr="http://www.creativebloq.com/media/img/missing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://www.creativebloq.com/media/img/missing-imag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://www.creativebloq.com/media/img/missing-imag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://www.creativebloq.com/media/img/missing-image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2" name="Picture 10" descr="Výsledek obrázku pro Lindon L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3023559" cy="17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Výsledek obrázku pro Lindon L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15" y="915166"/>
            <a:ext cx="31683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9218" name="Picture 2" descr="https://cdnb.artstation.com/p/assets/images/images/004/727/195/large/weta-workshop-design-studio-002robo-sketch2-fin-copy.jpg?14858242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" y="1500673"/>
            <a:ext cx="3825867" cy="51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Nas-zsbn\bajtik\Bajtík 2017\Magabajtíci\Prusek\Meet 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23" y="1500673"/>
            <a:ext cx="2930927" cy="51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Grafik – Co to vlastně je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572000"/>
          </a:xfrm>
        </p:spPr>
        <p:txBody>
          <a:bodyPr/>
          <a:lstStyle/>
          <a:p>
            <a:r>
              <a:rPr lang="cs-CZ" dirty="0" smtClean="0"/>
              <a:t>Stará se o výtvarné a grafické zpracování propagačních materiálů (např. návrh webových stránek, vizitek apod.)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a/ae/Wikipedia-logo-cs-hi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35678"/>
            <a:ext cx="1911046" cy="23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1" y="1844824"/>
            <a:ext cx="8352929" cy="457200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Grafiku rozdělujeme na 2 typy </a:t>
            </a:r>
            <a:r>
              <a:rPr lang="cs-CZ" dirty="0" smtClean="0"/>
              <a:t>:</a:t>
            </a:r>
            <a:endParaRPr lang="cs-CZ" dirty="0"/>
          </a:p>
          <a:p>
            <a:pPr marL="64008" indent="0" algn="ctr">
              <a:buNone/>
            </a:pPr>
            <a:r>
              <a:rPr lang="cs-CZ" dirty="0"/>
              <a:t> </a:t>
            </a:r>
            <a:r>
              <a:rPr lang="cs-CZ" dirty="0" smtClean="0"/>
              <a:t>      - </a:t>
            </a:r>
            <a:r>
              <a:rPr lang="cs-CZ" b="1" dirty="0" smtClean="0"/>
              <a:t>Vektorovou </a:t>
            </a:r>
            <a:r>
              <a:rPr lang="cs-CZ" dirty="0" smtClean="0"/>
              <a:t>a </a:t>
            </a:r>
            <a:r>
              <a:rPr lang="cs-CZ" b="1" dirty="0" smtClean="0"/>
              <a:t>Bitmapovou </a:t>
            </a:r>
            <a:r>
              <a:rPr lang="cs-CZ" dirty="0" smtClean="0"/>
              <a:t>(</a:t>
            </a:r>
            <a:r>
              <a:rPr lang="cs-CZ" b="1" dirty="0" smtClean="0"/>
              <a:t>Rastrovou</a:t>
            </a:r>
            <a:r>
              <a:rPr lang="cs-CZ" dirty="0" smtClean="0"/>
              <a:t>)</a:t>
            </a:r>
          </a:p>
          <a:p>
            <a:r>
              <a:rPr lang="cs-CZ" b="1" u="sng" dirty="0" smtClean="0"/>
              <a:t>Vektorová</a:t>
            </a:r>
            <a:r>
              <a:rPr lang="cs-CZ" dirty="0" smtClean="0"/>
              <a:t> – Obraz se skládá z </a:t>
            </a:r>
            <a:r>
              <a:rPr lang="cs-CZ" u="sng" dirty="0" smtClean="0"/>
              <a:t>geometrických objektů </a:t>
            </a:r>
            <a:r>
              <a:rPr lang="cs-CZ" dirty="0" smtClean="0"/>
              <a:t>(např. </a:t>
            </a:r>
            <a:r>
              <a:rPr lang="cs-CZ" dirty="0" err="1" smtClean="0"/>
              <a:t>obdelník</a:t>
            </a:r>
            <a:r>
              <a:rPr lang="cs-CZ" dirty="0" smtClean="0"/>
              <a:t>, trojúhelník, čtverec)</a:t>
            </a:r>
          </a:p>
          <a:p>
            <a:r>
              <a:rPr lang="cs-CZ" b="1" u="sng" dirty="0" smtClean="0"/>
              <a:t>Bitmapová </a:t>
            </a:r>
            <a:r>
              <a:rPr lang="cs-CZ" dirty="0" smtClean="0"/>
              <a:t>– Obraz se skládá z </a:t>
            </a:r>
            <a:r>
              <a:rPr lang="cs-CZ" u="sng" dirty="0" smtClean="0"/>
              <a:t>pixelů</a:t>
            </a:r>
          </a:p>
        </p:txBody>
      </p:sp>
    </p:spTree>
    <p:extLst>
      <p:ext uri="{BB962C8B-B14F-4D97-AF65-F5344CB8AC3E}">
        <p14:creationId xmlns:p14="http://schemas.microsoft.com/office/powerpoint/2010/main" val="35885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argen.cz/images/rozdil-vektor-rastr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591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pro práci budu muset udělat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/>
          <a:lstStyle/>
          <a:p>
            <a:r>
              <a:rPr lang="cs-CZ" dirty="0" smtClean="0"/>
              <a:t>Minimálně Střední školu s maturitou</a:t>
            </a:r>
          </a:p>
          <a:p>
            <a:r>
              <a:rPr lang="cs-CZ" dirty="0" smtClean="0"/>
              <a:t>Zakoupení různých programů (např. Adobe </a:t>
            </a:r>
            <a:r>
              <a:rPr lang="cs-CZ" dirty="0" err="1" smtClean="0"/>
              <a:t>Photoshop</a:t>
            </a:r>
            <a:r>
              <a:rPr lang="cs-CZ" dirty="0" smtClean="0"/>
              <a:t>, </a:t>
            </a:r>
            <a:r>
              <a:rPr lang="cs-CZ" dirty="0" err="1" smtClean="0"/>
              <a:t>Ilustrator</a:t>
            </a:r>
            <a:r>
              <a:rPr lang="cs-CZ" dirty="0" smtClean="0"/>
              <a:t> a InDesign)</a:t>
            </a:r>
          </a:p>
          <a:p>
            <a:r>
              <a:rPr lang="cs-CZ" dirty="0" smtClean="0"/>
              <a:t>Pokročilá angličtina</a:t>
            </a:r>
          </a:p>
          <a:p>
            <a:r>
              <a:rPr lang="cs-CZ" dirty="0" smtClean="0"/>
              <a:t>Vlastní notebook</a:t>
            </a:r>
          </a:p>
          <a:p>
            <a:r>
              <a:rPr lang="cs-CZ" dirty="0" smtClean="0"/>
              <a:t>Kreativita</a:t>
            </a:r>
          </a:p>
          <a:p>
            <a:r>
              <a:rPr lang="cs-CZ" dirty="0" smtClean="0"/>
              <a:t>Chuť zlepšovat se</a:t>
            </a:r>
          </a:p>
          <a:p>
            <a:r>
              <a:rPr lang="cs-CZ" dirty="0" smtClean="0"/>
              <a:t>Grafický tablet</a:t>
            </a:r>
          </a:p>
        </p:txBody>
      </p:sp>
    </p:spTree>
    <p:extLst>
      <p:ext uri="{BB962C8B-B14F-4D97-AF65-F5344CB8AC3E}">
        <p14:creationId xmlns:p14="http://schemas.microsoft.com/office/powerpoint/2010/main" val="19788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mi práce přinese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258816" cy="4572000"/>
          </a:xfrm>
        </p:spPr>
        <p:txBody>
          <a:bodyPr/>
          <a:lstStyle/>
          <a:p>
            <a:r>
              <a:rPr lang="cs-CZ" dirty="0" smtClean="0"/>
              <a:t>Peníze</a:t>
            </a:r>
          </a:p>
          <a:p>
            <a:r>
              <a:rPr lang="cs-CZ" dirty="0" smtClean="0"/>
              <a:t>Vylepšování mých schopností v tom, co mě baví</a:t>
            </a:r>
          </a:p>
          <a:p>
            <a:r>
              <a:rPr lang="cs-CZ" dirty="0" smtClean="0"/>
              <a:t>Poznání nových přátel</a:t>
            </a:r>
          </a:p>
          <a:p>
            <a:r>
              <a:rPr lang="cs-CZ" dirty="0" smtClean="0"/>
              <a:t>Možnost pracovat z domova</a:t>
            </a:r>
          </a:p>
        </p:txBody>
      </p:sp>
      <p:pic>
        <p:nvPicPr>
          <p:cNvPr id="4098" name="Picture 2" descr="http://unifamonline.com/wp-content/uploads/2014/01/Coop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24" y="1988840"/>
            <a:ext cx="45382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mi naopak práce vezme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186808" cy="4572000"/>
          </a:xfrm>
        </p:spPr>
        <p:txBody>
          <a:bodyPr/>
          <a:lstStyle/>
          <a:p>
            <a:r>
              <a:rPr lang="cs-CZ" dirty="0" smtClean="0"/>
              <a:t>Neuvidím se tak často s mou rodinou</a:t>
            </a:r>
          </a:p>
          <a:p>
            <a:r>
              <a:rPr lang="cs-CZ" dirty="0" smtClean="0"/>
              <a:t>Nebudu často navštěvovat Česko</a:t>
            </a:r>
          </a:p>
          <a:p>
            <a:r>
              <a:rPr lang="cs-CZ" dirty="0" smtClean="0"/>
              <a:t>Většinu mého volného času</a:t>
            </a:r>
            <a:endParaRPr lang="cs-CZ" dirty="0"/>
          </a:p>
        </p:txBody>
      </p:sp>
      <p:pic>
        <p:nvPicPr>
          <p:cNvPr id="5122" name="Picture 2" descr="http://markething.cz/wp-content/uploads/Czech_Republic_ID_by_czech_repub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642984"/>
            <a:ext cx="3268191" cy="18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eriodismocatolico.com/wp-content/uploads/2014/10/familia1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558230"/>
            <a:ext cx="2474154" cy="24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Známí grafici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47484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4000" b="1" u="sng" dirty="0" err="1" smtClean="0"/>
              <a:t>Chip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Kidd</a:t>
            </a:r>
            <a:endParaRPr lang="cs-CZ" sz="4000" b="1" u="sng" dirty="0" smtClean="0"/>
          </a:p>
          <a:p>
            <a:r>
              <a:rPr lang="cs-CZ" sz="2800" dirty="0" smtClean="0"/>
              <a:t>Jeden z </a:t>
            </a:r>
            <a:r>
              <a:rPr lang="cs-CZ" sz="2800" dirty="0" err="1" smtClean="0"/>
              <a:t>nejzámějších</a:t>
            </a:r>
            <a:r>
              <a:rPr lang="cs-CZ" sz="2800" dirty="0" smtClean="0"/>
              <a:t> grafiků na světě.</a:t>
            </a:r>
          </a:p>
          <a:p>
            <a:r>
              <a:rPr lang="cs-CZ" sz="2800" dirty="0" smtClean="0"/>
              <a:t>Nejznámější dílo je logo Jurského Parku</a:t>
            </a:r>
            <a:endParaRPr lang="cs-CZ" sz="2800" dirty="0"/>
          </a:p>
        </p:txBody>
      </p:sp>
      <p:pic>
        <p:nvPicPr>
          <p:cNvPr id="6146" name="Picture 2" descr="\\Nas-zsbn\bajtik\Bajtík 2017\Magabajtíci\Prusek\JLgkbAtBQRsVNi33oZXBCi-650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47809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Nas-zsbn\bajtik\Bajtík 2017\Magabajtíci\Prusek\Jurassic-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99" y="4149080"/>
            <a:ext cx="3674070" cy="22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Známí grafici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4104456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4000" b="1" u="sng" dirty="0" smtClean="0"/>
              <a:t>Rob </a:t>
            </a:r>
            <a:r>
              <a:rPr lang="cs-CZ" sz="4000" b="1" u="sng" dirty="0" err="1" smtClean="0"/>
              <a:t>Janoff</a:t>
            </a:r>
            <a:endParaRPr lang="cs-CZ" sz="4000" b="1" u="sng" dirty="0" smtClean="0"/>
          </a:p>
          <a:p>
            <a:r>
              <a:rPr lang="cs-CZ" sz="4000" dirty="0"/>
              <a:t> </a:t>
            </a:r>
            <a:r>
              <a:rPr lang="cs-CZ" sz="4000" dirty="0" smtClean="0"/>
              <a:t>Známý kvůli vytvoření loga pro firmu Apple</a:t>
            </a:r>
            <a:endParaRPr lang="cs-CZ" sz="4000" dirty="0"/>
          </a:p>
        </p:txBody>
      </p:sp>
      <p:pic>
        <p:nvPicPr>
          <p:cNvPr id="7170" name="Picture 2" descr="http://www.logodesignlove.com/images/photos/rob-janoff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3108"/>
            <a:ext cx="3779912" cy="21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.freepik.com/free-icon/apple-logo_318-40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58" y="3789040"/>
            <a:ext cx="2045940" cy="20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193</Words>
  <Application>Microsoft Office PowerPoint</Application>
  <PresentationFormat>Předvádění na obrazovce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Talent</vt:lpstr>
      <vt:lpstr>Čím chci být, až vyrostu</vt:lpstr>
      <vt:lpstr>Grafik – Co to vlastně je ?</vt:lpstr>
      <vt:lpstr>Grafika</vt:lpstr>
      <vt:lpstr>Prezentace aplikace PowerPoint</vt:lpstr>
      <vt:lpstr>Co pro práci budu muset udělat ?</vt:lpstr>
      <vt:lpstr>Co mi práce přinese</vt:lpstr>
      <vt:lpstr>Co mi naopak práce vezme</vt:lpstr>
      <vt:lpstr>Známí grafici</vt:lpstr>
      <vt:lpstr>Známí grafici</vt:lpstr>
      <vt:lpstr>Známí grafici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Čím chci být, až vyrostu</dc:title>
  <dc:creator>Ucitel</dc:creator>
  <cp:lastModifiedBy>Ucitel</cp:lastModifiedBy>
  <cp:revision>12</cp:revision>
  <dcterms:created xsi:type="dcterms:W3CDTF">2017-05-12T06:33:19Z</dcterms:created>
  <dcterms:modified xsi:type="dcterms:W3CDTF">2017-05-12T08:31:12Z</dcterms:modified>
</cp:coreProperties>
</file>