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7BDC-DA0E-4817-90FC-AE5D4B1EDC71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00E-FE30-4AF3-8082-0C343476F2A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7BDC-DA0E-4817-90FC-AE5D4B1EDC71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00E-FE30-4AF3-8082-0C343476F2A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7BDC-DA0E-4817-90FC-AE5D4B1EDC71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00E-FE30-4AF3-8082-0C343476F2A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7BDC-DA0E-4817-90FC-AE5D4B1EDC71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00E-FE30-4AF3-8082-0C343476F2A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7BDC-DA0E-4817-90FC-AE5D4B1EDC71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00E-FE30-4AF3-8082-0C343476F2A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7BDC-DA0E-4817-90FC-AE5D4B1EDC71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00E-FE30-4AF3-8082-0C343476F2A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7BDC-DA0E-4817-90FC-AE5D4B1EDC71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00E-FE30-4AF3-8082-0C343476F2A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7BDC-DA0E-4817-90FC-AE5D4B1EDC71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00E-FE30-4AF3-8082-0C343476F2A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7BDC-DA0E-4817-90FC-AE5D4B1EDC71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00E-FE30-4AF3-8082-0C343476F2A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7BDC-DA0E-4817-90FC-AE5D4B1EDC71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00E-FE30-4AF3-8082-0C343476F2A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7BDC-DA0E-4817-90FC-AE5D4B1EDC71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F1000E-FE30-4AF3-8082-0C343476F2A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5E7BDC-DA0E-4817-90FC-AE5D4B1EDC71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F1000E-FE30-4AF3-8082-0C343476F2AA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568952" cy="168604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cap="all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egoe UI Light" panose="020B0502040204020203" pitchFamily="34" charset="0"/>
              </a:rPr>
              <a:t>Čím chci </a:t>
            </a:r>
            <a:r>
              <a:rPr lang="cs-CZ" cap="all" dirty="0" err="1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egoe UI Light" panose="020B0502040204020203" pitchFamily="34" charset="0"/>
              </a:rPr>
              <a:t>být,až</a:t>
            </a:r>
            <a:r>
              <a:rPr lang="cs-CZ" cap="all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Segoe UI Light" panose="020B0502040204020203" pitchFamily="34" charset="0"/>
              </a:rPr>
              <a:t> vyrostu</a:t>
            </a:r>
            <a:endParaRPr lang="cs-CZ" cap="all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Segoe UI Light" panose="020B05020402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6400800" cy="1752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ROZÁLIE MURÁŇOVÁ</a:t>
            </a:r>
            <a:endParaRPr lang="cs-CZ" b="1" dirty="0">
              <a:ln w="5080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6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ZVĚROLÉKAŘKA</a:t>
            </a:r>
            <a:endParaRPr lang="cs-CZ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Chtěla bych se stát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zvěrolékařkou,protože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miluji zvířata  a cítím se s nimi dobře.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Myslím si že má volba je naprosto správná!!!!!!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MÁ SLABÁ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STRÁNKA:Neuměla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bych se postarat o hada a o krysy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MÁ SILNÁ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STRÁNKA:postarala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bych se třeba i o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lva.Umím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zvíře zklidnit.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81128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58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CO MI PRÁCE PŘINESE?</a:t>
            </a:r>
            <a:endParaRPr lang="cs-CZ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Hodně peněz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Nové zkušenosti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Bližší vztah ke zvířatům</a:t>
            </a:r>
          </a:p>
          <a:p>
            <a:pPr marL="0" indent="0">
              <a:buNone/>
            </a:pPr>
            <a:endParaRPr lang="cs-CZ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C:\Users\ucitel\AppData\Local\Microsoft\Windows\Temporary Internet Files\Content.IE5\C2DNY808\ilustr.penizepnd-e1431008637814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660104" cy="17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770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3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CO PRO TUTO PRÁCI UDĚLAT</a:t>
            </a:r>
            <a:r>
              <a:rPr lang="cs-CZ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ranklin Gothic Book" panose="020B0503020102020204" pitchFamily="34" charset="0"/>
              </a:rPr>
              <a:t>?</a:t>
            </a:r>
            <a:endParaRPr lang="cs-CZ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618856" cy="443484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Dobře se učit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Vystudovat  vysokou školu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Mít zkušenosti se zvířaty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Nebát se žádného zvířete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2050" name="Picture 2" descr="C:\Users\ucitel\AppData\Local\Microsoft\Windows\Temporary Internet Files\Content.IE5\N0OP98R7\book-14729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81" y="2132856"/>
            <a:ext cx="2987824" cy="15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43" y="4077072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90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PROČ PRÁVĚ ZVĚROLÉKAŘSTVÍ?</a:t>
            </a:r>
            <a:endParaRPr lang="cs-CZ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896544" cy="4533252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dirty="0" smtClean="0"/>
              <a:t>Miluji zvířata 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Chci pomáhat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Operovat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Dělat různé průzkumy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MÁ RODINA MĚ VŽDY PODPORUJE!!!!!!!!!</a:t>
            </a:r>
            <a:endParaRPr lang="cs-CZ" dirty="0"/>
          </a:p>
        </p:txBody>
      </p:sp>
      <p:pic>
        <p:nvPicPr>
          <p:cNvPr id="3074" name="Picture 2" descr="C:\Users\ucitel\AppData\Local\Microsoft\Windows\Temporary Internet Files\Content.IE5\C5WX7ATV\1241px-Drawn_love_hearts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376264" cy="19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88" y="414908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44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ZVĚROLÉKAŘSKÉ POTŘEBY</a:t>
            </a:r>
            <a:endParaRPr lang="cs-CZ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184576"/>
            <a:ext cx="4040188" cy="12857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Rukavice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Injekční stříkačka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Stetoskop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Kastrovací kleště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Špachtle do tlamy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Digitální teploměr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Skalpel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53" y="3401628"/>
            <a:ext cx="1939458" cy="17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09" y="5274803"/>
            <a:ext cx="2592288" cy="10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44" y="2250976"/>
            <a:ext cx="1677736" cy="163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72" y="2207841"/>
            <a:ext cx="1658950" cy="120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12" y="3682065"/>
            <a:ext cx="1461315" cy="146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03" y="4795174"/>
            <a:ext cx="1550707" cy="155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26142"/>
            <a:ext cx="1388505" cy="138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855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CHRIS BROWN</a:t>
            </a:r>
            <a:endParaRPr lang="cs-CZ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6707088" cy="4434840"/>
          </a:xfrm>
        </p:spPr>
        <p:txBody>
          <a:bodyPr/>
          <a:lstStyle/>
          <a:p>
            <a:r>
              <a:rPr lang="cs-CZ" b="1" dirty="0" smtClean="0">
                <a:latin typeface="Franklin Gothic Book" panose="020B0503020102020204" pitchFamily="34" charset="0"/>
              </a:rPr>
              <a:t>Narození</a:t>
            </a:r>
            <a:r>
              <a:rPr lang="cs-CZ" b="1" dirty="0">
                <a:latin typeface="Franklin Gothic Book" panose="020B0503020102020204" pitchFamily="34" charset="0"/>
              </a:rPr>
              <a:t> </a:t>
            </a:r>
            <a:r>
              <a:rPr lang="cs-CZ" b="1" dirty="0" smtClean="0">
                <a:latin typeface="Franklin Gothic Book" panose="020B0503020102020204" pitchFamily="34" charset="0"/>
              </a:rPr>
              <a:t>:</a:t>
            </a:r>
            <a:r>
              <a:rPr lang="cs-CZ" b="1" dirty="0">
                <a:latin typeface="Franklin Gothic Book" panose="020B0503020102020204" pitchFamily="34" charset="0"/>
              </a:rPr>
              <a:t> 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11. září 1978 (38 let), 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Newcastle    </a:t>
            </a:r>
          </a:p>
          <a:p>
            <a:r>
              <a:rPr lang="cs-CZ" b="1" dirty="0" smtClean="0">
                <a:latin typeface="Franklin Gothic Book" panose="020B0503020102020204" pitchFamily="34" charset="0"/>
              </a:rPr>
              <a:t>Výška :</a:t>
            </a:r>
            <a:r>
              <a:rPr lang="cs-CZ" b="1" dirty="0">
                <a:latin typeface="Franklin Gothic Book" panose="020B0503020102020204" pitchFamily="34" charset="0"/>
              </a:rPr>
              <a:t> 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1,88 m</a:t>
            </a:r>
          </a:p>
          <a:p>
            <a:r>
              <a:rPr lang="cs-CZ" b="1" dirty="0" smtClean="0">
                <a:latin typeface="Franklin Gothic Book" panose="020B0503020102020204" pitchFamily="34" charset="0"/>
              </a:rPr>
              <a:t>Vzdělání :</a:t>
            </a:r>
            <a:r>
              <a:rPr lang="cs-CZ" b="1" dirty="0">
                <a:latin typeface="Franklin Gothic Book" panose="020B0503020102020204" pitchFamily="34" charset="0"/>
              </a:rPr>
              <a:t> 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Universita v Sydney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 BROWN je nejznámější veterinář  v Austrálii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Můžete ho znát z televizního pořadu Veterinář z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Bondi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Beach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2808312" cy="158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00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MŮJ PIKTOGRAM</a:t>
            </a:r>
            <a:endParaRPr lang="cs-CZ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5108"/>
            <a:ext cx="8229600" cy="3809547"/>
          </a:xfrm>
        </p:spPr>
      </p:pic>
    </p:spTree>
    <p:extLst>
      <p:ext uri="{BB962C8B-B14F-4D97-AF65-F5344CB8AC3E}">
        <p14:creationId xmlns:p14="http://schemas.microsoft.com/office/powerpoint/2010/main" val="156828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2636912"/>
            <a:ext cx="627504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96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KONEC</a:t>
            </a:r>
            <a:endParaRPr lang="cs-CZ" sz="96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07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125</Words>
  <Application>Microsoft Office PowerPoint</Application>
  <PresentationFormat>Předvádění na obrazovce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Tok</vt:lpstr>
      <vt:lpstr>Čím chci být,až vyrostu</vt:lpstr>
      <vt:lpstr>ZVĚROLÉKAŘKA</vt:lpstr>
      <vt:lpstr>CO MI PRÁCE PŘINESE?</vt:lpstr>
      <vt:lpstr>CO PRO TUTO PRÁCI UDĚLAT?</vt:lpstr>
      <vt:lpstr>PROČ PRÁVĚ ZVĚROLÉKAŘSTVÍ?</vt:lpstr>
      <vt:lpstr>ZVĚROLÉKAŘSKÉ POTŘEBY</vt:lpstr>
      <vt:lpstr>CHRIS BROWN</vt:lpstr>
      <vt:lpstr>MŮJ PIKTOGRAM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Ucitel</cp:lastModifiedBy>
  <cp:revision>13</cp:revision>
  <dcterms:created xsi:type="dcterms:W3CDTF">2017-05-12T06:01:34Z</dcterms:created>
  <dcterms:modified xsi:type="dcterms:W3CDTF">2017-05-12T08:37:37Z</dcterms:modified>
</cp:coreProperties>
</file>