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61" r:id="rId6"/>
    <p:sldId id="262" r:id="rId7"/>
    <p:sldId id="263" r:id="rId8"/>
    <p:sldId id="264" r:id="rId9"/>
    <p:sldId id="265" r:id="rId10"/>
    <p:sldId id="266" r:id="rId11"/>
    <p:sldId id="258"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2ECBC930-ED19-4F15-9D87-F3DFBD748364}">
          <p14:sldIdLst>
            <p14:sldId id="256"/>
          </p14:sldIdLst>
        </p14:section>
        <p14:section name="Oddíl bez názvu" id="{8018EBB3-B4D6-4918-B142-281E433A6824}">
          <p14:sldIdLst>
            <p14:sldId id="260"/>
            <p14:sldId id="257"/>
            <p14:sldId id="259"/>
            <p14:sldId id="261"/>
            <p14:sldId id="262"/>
            <p14:sldId id="263"/>
            <p14:sldId id="264"/>
            <p14:sldId id="265"/>
            <p14:sldId id="266"/>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354647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414887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11944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2220537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318387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E391A03-21A4-40B9-B6DE-1D57D70769C1}" type="datetimeFigureOut">
              <a:rPr lang="cs-CZ" smtClean="0"/>
              <a:t>12.5.2017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179345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E391A03-21A4-40B9-B6DE-1D57D70769C1}" type="datetimeFigureOut">
              <a:rPr lang="cs-CZ" smtClean="0"/>
              <a:t>12.5.2017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3518107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E391A03-21A4-40B9-B6DE-1D57D70769C1}" type="datetimeFigureOut">
              <a:rPr lang="cs-CZ" smtClean="0"/>
              <a:t>12.5.2017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1821751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E391A03-21A4-40B9-B6DE-1D57D70769C1}" type="datetimeFigureOut">
              <a:rPr lang="cs-CZ" smtClean="0"/>
              <a:t>12.5.2017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3810662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E391A03-21A4-40B9-B6DE-1D57D70769C1}" type="datetimeFigureOut">
              <a:rPr lang="cs-CZ" smtClean="0"/>
              <a:t>12.5.2017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167066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E391A03-21A4-40B9-B6DE-1D57D70769C1}" type="datetimeFigureOut">
              <a:rPr lang="cs-CZ" smtClean="0"/>
              <a:t>12.5.2017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4D892F-E4C9-4337-9494-03AA9B60225C}" type="slidenum">
              <a:rPr lang="cs-CZ" smtClean="0"/>
              <a:t>‹#›</a:t>
            </a:fld>
            <a:endParaRPr lang="cs-CZ"/>
          </a:p>
        </p:txBody>
      </p:sp>
    </p:spTree>
    <p:extLst>
      <p:ext uri="{BB962C8B-B14F-4D97-AF65-F5344CB8AC3E}">
        <p14:creationId xmlns:p14="http://schemas.microsoft.com/office/powerpoint/2010/main" val="112551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39999">
              <a:srgbClr val="85C2FF"/>
            </a:gs>
            <a:gs pos="70000">
              <a:schemeClr val="accent1">
                <a:lumMod val="20000"/>
                <a:lumOff val="80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91A03-21A4-40B9-B6DE-1D57D70769C1}" type="datetimeFigureOut">
              <a:rPr lang="cs-CZ" smtClean="0"/>
              <a:t>12.5.2017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D892F-E4C9-4337-9494-03AA9B60225C}" type="slidenum">
              <a:rPr lang="cs-CZ" smtClean="0"/>
              <a:t>‹#›</a:t>
            </a:fld>
            <a:endParaRPr lang="cs-CZ"/>
          </a:p>
        </p:txBody>
      </p:sp>
    </p:spTree>
    <p:extLst>
      <p:ext uri="{BB962C8B-B14F-4D97-AF65-F5344CB8AC3E}">
        <p14:creationId xmlns:p14="http://schemas.microsoft.com/office/powerpoint/2010/main" val="2901940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www.christnet.eu/img-main/319.jpg" TargetMode="External"/><Relationship Id="rId3" Type="http://schemas.openxmlformats.org/officeDocument/2006/relationships/hyperlink" Target="http://cdn.playbuzz.com/cdn/e6366d5e-278f-4213-857b-e9141e98d5b3/61ee65c6-bb9e-4813-89e4-ac17fa16e843.jpg" TargetMode="External"/><Relationship Id="rId7" Type="http://schemas.openxmlformats.org/officeDocument/2006/relationships/hyperlink" Target="https://a.dilcdn.com/bl/wp-content/uploads/sites/8/2014/08/136217355.jpg" TargetMode="External"/><Relationship Id="rId12" Type="http://schemas.openxmlformats.org/officeDocument/2006/relationships/image" Target="../media/image5.png"/><Relationship Id="rId2" Type="http://schemas.openxmlformats.org/officeDocument/2006/relationships/hyperlink" Target="http://aroundmovies.com/wp-content/uploads/2015/10/Jennifer-Lawrence.jpg" TargetMode="External"/><Relationship Id="rId1" Type="http://schemas.openxmlformats.org/officeDocument/2006/relationships/slideLayout" Target="../slideLayouts/slideLayout2.xml"/><Relationship Id="rId6" Type="http://schemas.openxmlformats.org/officeDocument/2006/relationships/hyperlink" Target="http://proffittmanagement.com/wp-content/uploads/2015/05/Strengths-Weaknesses-e1430915115421.jpg" TargetMode="External"/><Relationship Id="rId11" Type="http://schemas.openxmlformats.org/officeDocument/2006/relationships/slide" Target="slide2.xml"/><Relationship Id="rId5" Type="http://schemas.openxmlformats.org/officeDocument/2006/relationships/hyperlink" Target="https://petrjansky.files.wordpress.com/2011/02/home-domec48dek.png" TargetMode="External"/><Relationship Id="rId10" Type="http://schemas.openxmlformats.org/officeDocument/2006/relationships/hyperlink" Target="http://tyno10.bloger.cz/obrazky/tyno10.bloger.cz/smajlik-microsoft-6.gif" TargetMode="External"/><Relationship Id="rId4" Type="http://schemas.openxmlformats.org/officeDocument/2006/relationships/hyperlink" Target="http://screenrant.com/wp-content/uploads/harry-potter-play-jk-rowling.jpg" TargetMode="External"/><Relationship Id="rId9" Type="http://schemas.openxmlformats.org/officeDocument/2006/relationships/hyperlink" Target="https://files.constantcontact.com/9ae84ab2601/94f6bf2c-1b61-4a34-90d5-e5d4b38287a5.jpg"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image" Target="../media/image2.gif"/><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7772400" cy="1470025"/>
          </a:xfrm>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ČÍM CHCI BÝT, AŽ VYROSTU</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Podnadpis 2"/>
          <p:cNvSpPr>
            <a:spLocks noGrp="1"/>
          </p:cNvSpPr>
          <p:nvPr>
            <p:ph type="subTitle" idx="1"/>
          </p:nvPr>
        </p:nvSpPr>
        <p:spPr>
          <a:xfrm>
            <a:off x="1369368" y="3528591"/>
            <a:ext cx="6400800" cy="1752600"/>
          </a:xfrm>
        </p:spPr>
        <p:txBody>
          <a:bodyPr/>
          <a:lstStyle/>
          <a:p>
            <a:r>
              <a:rPr lang="cs-CZ" dirty="0" smtClean="0"/>
              <a:t>Simona </a:t>
            </a:r>
            <a:r>
              <a:rPr lang="cs-CZ" dirty="0" err="1" smtClean="0"/>
              <a:t>Kapitánová</a:t>
            </a:r>
            <a:endParaRPr lang="cs-CZ" dirty="0"/>
          </a:p>
        </p:txBody>
      </p:sp>
      <p:pic>
        <p:nvPicPr>
          <p:cNvPr id="4099" name="Picture 3" descr="\\Nas-zsbn\bajtik\Bajtík 2017\Magabajtíci\Kapitánová\piktogram-Simona-Kapitánová.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0438" y="4293096"/>
            <a:ext cx="2754115" cy="234155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cxnSp>
        <p:nvCxnSpPr>
          <p:cNvPr id="8" name="Přímá spojnice se šipkou 7"/>
          <p:cNvCxnSpPr/>
          <p:nvPr/>
        </p:nvCxnSpPr>
        <p:spPr>
          <a:xfrm>
            <a:off x="683568" y="5229200"/>
            <a:ext cx="223224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TextovéPole 9"/>
          <p:cNvSpPr txBox="1"/>
          <p:nvPr/>
        </p:nvSpPr>
        <p:spPr>
          <a:xfrm>
            <a:off x="1115616" y="5229200"/>
            <a:ext cx="1656184" cy="276999"/>
          </a:xfrm>
          <a:prstGeom prst="rect">
            <a:avLst/>
          </a:prstGeom>
          <a:noFill/>
        </p:spPr>
        <p:txBody>
          <a:bodyPr wrap="square" rtlCol="0">
            <a:spAutoFit/>
          </a:bodyPr>
          <a:lstStyle/>
          <a:p>
            <a:r>
              <a:rPr lang="cs-CZ" sz="1200" dirty="0" smtClean="0"/>
              <a:t>Můj piktogram</a:t>
            </a:r>
            <a:endParaRPr lang="cs-CZ" sz="1200" dirty="0"/>
          </a:p>
        </p:txBody>
      </p:sp>
    </p:spTree>
    <p:extLst>
      <p:ext uri="{BB962C8B-B14F-4D97-AF65-F5344CB8AC3E}">
        <p14:creationId xmlns:p14="http://schemas.microsoft.com/office/powerpoint/2010/main" val="3796670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ZÁVĚR</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pPr marL="0" indent="0">
              <a:buNone/>
            </a:pPr>
            <a:r>
              <a:rPr lang="cs-CZ" sz="2000" dirty="0" smtClean="0"/>
              <a:t>Myslím si, že by mě tohle vážně mohlo bavit, vždycky jsem si myslela, že je herectví jednoduché, ale postupně jsem si pak začala uvědomovat, že jsem na omylu. Herectví je povolání, kvůli kterému musíte obětovat velkou část a to vaše </a:t>
            </a:r>
            <a:r>
              <a:rPr lang="cs-CZ" sz="2000" b="1" dirty="0" smtClean="0"/>
              <a:t>soukromí</a:t>
            </a:r>
            <a:r>
              <a:rPr lang="cs-CZ" sz="2000" dirty="0" smtClean="0"/>
              <a:t>. Může se zdát fajn, mít tolik fanoušků, ale někdy je to moc, když vám narušují vaše soukromí a vy si nemáte ani čas někam zajít bez toho, aby jste se s někým museli fotit nebo tak – ale takhle je to spíše v Americe, ne tady v Česku. </a:t>
            </a:r>
          </a:p>
          <a:p>
            <a:pPr marL="0" indent="0">
              <a:buNone/>
            </a:pPr>
            <a:endParaRPr lang="cs-CZ" sz="2000" dirty="0"/>
          </a:p>
          <a:p>
            <a:pPr marL="0" indent="0">
              <a:buNone/>
            </a:pPr>
            <a:r>
              <a:rPr lang="cs-CZ" sz="2000" dirty="0" smtClean="0"/>
              <a:t>Doufám, že se vám moje prezentace líbila a jsem ráda, že jsem se mohla do této soutěže zapojit a trochu více se zamyslet nad budoucím povolání.</a:t>
            </a:r>
          </a:p>
          <a:p>
            <a:pPr marL="0" indent="0">
              <a:buNone/>
            </a:pPr>
            <a:endParaRPr lang="cs-CZ" sz="2000" dirty="0"/>
          </a:p>
          <a:p>
            <a:pPr marL="0" indent="0">
              <a:buNone/>
            </a:pPr>
            <a:r>
              <a:rPr lang="cs-CZ" sz="2000" dirty="0" smtClean="0"/>
              <a:t>(zdroje obrázků najdete </a:t>
            </a:r>
            <a:r>
              <a:rPr lang="cs-CZ" sz="2000" dirty="0" smtClean="0">
                <a:hlinkClick r:id="rId2" action="ppaction://hlinksldjump"/>
              </a:rPr>
              <a:t>zde</a:t>
            </a:r>
            <a:r>
              <a:rPr lang="cs-CZ" sz="2000" dirty="0" smtClean="0"/>
              <a:t>)</a:t>
            </a:r>
            <a:endParaRPr lang="cs-CZ" sz="2000" dirty="0"/>
          </a:p>
        </p:txBody>
      </p:sp>
      <p:pic>
        <p:nvPicPr>
          <p:cNvPr id="5"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75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ZDROJE</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lstStyle/>
          <a:p>
            <a:r>
              <a:rPr lang="cs-CZ" sz="1600" dirty="0" smtClean="0">
                <a:hlinkClick r:id="rId2"/>
              </a:rPr>
              <a:t>http://aroundmovies.com/wp-content/uploads/2015/10/Jennifer-Lawrence.jpg</a:t>
            </a:r>
            <a:endParaRPr lang="cs-CZ" sz="1600" dirty="0" smtClean="0"/>
          </a:p>
          <a:p>
            <a:r>
              <a:rPr lang="cs-CZ" sz="1600" dirty="0" smtClean="0">
                <a:hlinkClick r:id="rId3"/>
              </a:rPr>
              <a:t>http://cdn.playbuzz.com/cdn/e6366d5e-278f-4213-857b-e9141e98d5b3/61ee65c6-bb9e-4813-89e4-ac17fa16e843.jpg</a:t>
            </a:r>
            <a:endParaRPr lang="cs-CZ" sz="1600" dirty="0" smtClean="0"/>
          </a:p>
          <a:p>
            <a:r>
              <a:rPr lang="cs-CZ" sz="1600" dirty="0" smtClean="0">
                <a:hlinkClick r:id="rId4"/>
              </a:rPr>
              <a:t>http://screenrant.com/wp-content/uploads/harry-potter-play-jk-rowling.jpg</a:t>
            </a:r>
            <a:endParaRPr lang="cs-CZ" sz="1600" dirty="0" smtClean="0"/>
          </a:p>
          <a:p>
            <a:r>
              <a:rPr lang="cs-CZ" sz="1600" dirty="0" smtClean="0">
                <a:hlinkClick r:id="rId5"/>
              </a:rPr>
              <a:t>https://petrjansky.files.wordpress.com/2011/02/home-domec48dek.png</a:t>
            </a:r>
            <a:endParaRPr lang="cs-CZ" sz="1600" dirty="0" smtClean="0"/>
          </a:p>
          <a:p>
            <a:r>
              <a:rPr lang="cs-CZ" sz="1600" dirty="0">
                <a:hlinkClick r:id="rId6"/>
              </a:rPr>
              <a:t>http://</a:t>
            </a:r>
            <a:r>
              <a:rPr lang="cs-CZ" sz="1600" dirty="0" smtClean="0">
                <a:hlinkClick r:id="rId6"/>
              </a:rPr>
              <a:t>proffittmanagement.com/wp-content/uploads/2015/05/Strengths-Weaknesses-e1430915115421.jpg</a:t>
            </a:r>
            <a:endParaRPr lang="cs-CZ" sz="1600" dirty="0" smtClean="0"/>
          </a:p>
          <a:p>
            <a:r>
              <a:rPr lang="cs-CZ" sz="1600" dirty="0">
                <a:hlinkClick r:id="rId7"/>
              </a:rPr>
              <a:t>https://</a:t>
            </a:r>
            <a:r>
              <a:rPr lang="cs-CZ" sz="1600" dirty="0" smtClean="0">
                <a:hlinkClick r:id="rId7"/>
              </a:rPr>
              <a:t>a.dilcdn.com/bl/wp-content/uploads/sites/8/2014/08/136217355.jpg</a:t>
            </a:r>
            <a:endParaRPr lang="cs-CZ" sz="1600" dirty="0" smtClean="0"/>
          </a:p>
          <a:p>
            <a:r>
              <a:rPr lang="cs-CZ" sz="1600" dirty="0">
                <a:hlinkClick r:id="rId8"/>
              </a:rPr>
              <a:t>http://</a:t>
            </a:r>
            <a:r>
              <a:rPr lang="cs-CZ" sz="1600" dirty="0" smtClean="0">
                <a:hlinkClick r:id="rId8"/>
              </a:rPr>
              <a:t>www.christnet.eu/img-main/319.jpg</a:t>
            </a:r>
            <a:endParaRPr lang="cs-CZ" sz="1600" dirty="0" smtClean="0"/>
          </a:p>
          <a:p>
            <a:r>
              <a:rPr lang="cs-CZ" sz="1600" dirty="0">
                <a:hlinkClick r:id="rId9"/>
              </a:rPr>
              <a:t>https://</a:t>
            </a:r>
            <a:r>
              <a:rPr lang="cs-CZ" sz="1600" dirty="0" smtClean="0">
                <a:hlinkClick r:id="rId9"/>
              </a:rPr>
              <a:t>files.constantcontact.com/9ae84ab2601/94f6bf2c-1b61-4a34-90d5-e5d4b38287a5.jpg</a:t>
            </a:r>
            <a:endParaRPr lang="cs-CZ" sz="1600" dirty="0" smtClean="0"/>
          </a:p>
          <a:p>
            <a:r>
              <a:rPr lang="cs-CZ" sz="1600" dirty="0">
                <a:hlinkClick r:id="rId10"/>
              </a:rPr>
              <a:t>http://</a:t>
            </a:r>
            <a:r>
              <a:rPr lang="cs-CZ" sz="1600" dirty="0" smtClean="0">
                <a:hlinkClick r:id="rId10"/>
              </a:rPr>
              <a:t>tyno10.bloger.cz/obrazky/tyno10.bloger.cz/smajlik-microsoft-6.gif</a:t>
            </a:r>
            <a:endParaRPr lang="cs-CZ" sz="1600" dirty="0" smtClean="0"/>
          </a:p>
          <a:p>
            <a:endParaRPr lang="cs-CZ" sz="1600" dirty="0" smtClean="0"/>
          </a:p>
          <a:p>
            <a:endParaRPr lang="cs-CZ" sz="1600" dirty="0" smtClean="0"/>
          </a:p>
          <a:p>
            <a:endParaRPr lang="cs-CZ" sz="1600" dirty="0" smtClean="0"/>
          </a:p>
          <a:p>
            <a:endParaRPr lang="cs-CZ" sz="1600" dirty="0" smtClean="0"/>
          </a:p>
          <a:p>
            <a:endParaRPr lang="cs-CZ" dirty="0"/>
          </a:p>
        </p:txBody>
      </p:sp>
      <p:pic>
        <p:nvPicPr>
          <p:cNvPr id="4" name="Picture 3" descr="C:\Users\ucitel\Desktop\home-domec48dek.png">
            <a:hlinkClick r:id="rId11" action="ppaction://hlinksldjump"/>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658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CO BY JSTE SE CHTĚLI DOZVĚDĚT?</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r>
              <a:rPr lang="cs-CZ" sz="2000" dirty="0" smtClean="0">
                <a:hlinkClick r:id="rId2" action="ppaction://hlinksldjump"/>
              </a:rPr>
              <a:t>Něco o mém vztahu k herectví?</a:t>
            </a:r>
            <a:endParaRPr lang="cs-CZ" sz="2000" dirty="0" smtClean="0"/>
          </a:p>
          <a:p>
            <a:r>
              <a:rPr lang="cs-CZ" sz="2000" dirty="0" smtClean="0">
                <a:hlinkClick r:id="rId3" action="ppaction://hlinksldjump"/>
              </a:rPr>
              <a:t>Co si myslím o své volbě?</a:t>
            </a:r>
            <a:endParaRPr lang="cs-CZ" sz="2000" dirty="0" smtClean="0"/>
          </a:p>
          <a:p>
            <a:r>
              <a:rPr lang="cs-CZ" sz="2000" dirty="0" smtClean="0">
                <a:hlinkClick r:id="rId4" action="ppaction://hlinksldjump"/>
              </a:rPr>
              <a:t>Co herectví obnáší?</a:t>
            </a:r>
            <a:endParaRPr lang="cs-CZ" sz="2000" dirty="0" smtClean="0"/>
          </a:p>
          <a:p>
            <a:r>
              <a:rPr lang="cs-CZ" sz="2000" dirty="0" smtClean="0">
                <a:hlinkClick r:id="rId5" action="ppaction://hlinksldjump"/>
              </a:rPr>
              <a:t>Mé silné a slabé stránky?</a:t>
            </a:r>
            <a:endParaRPr lang="cs-CZ" sz="2000" dirty="0" smtClean="0"/>
          </a:p>
          <a:p>
            <a:r>
              <a:rPr lang="cs-CZ" sz="2000" dirty="0" smtClean="0">
                <a:hlinkClick r:id="rId6" action="ppaction://hlinksldjump"/>
              </a:rPr>
              <a:t>Výhody či nevýhody?</a:t>
            </a:r>
            <a:endParaRPr lang="cs-CZ" sz="2000" dirty="0" smtClean="0"/>
          </a:p>
          <a:p>
            <a:r>
              <a:rPr lang="cs-CZ" sz="2000" dirty="0" smtClean="0">
                <a:hlinkClick r:id="rId7" action="ppaction://hlinksldjump"/>
              </a:rPr>
              <a:t>Vliv mé rodiny a mých přátel?</a:t>
            </a:r>
            <a:endParaRPr lang="cs-CZ" sz="2000" dirty="0" smtClean="0"/>
          </a:p>
          <a:p>
            <a:r>
              <a:rPr lang="cs-CZ" sz="2000" dirty="0" smtClean="0">
                <a:hlinkClick r:id="rId8" action="ppaction://hlinksldjump"/>
              </a:rPr>
              <a:t>Co je obtížné?</a:t>
            </a:r>
            <a:endParaRPr lang="cs-CZ" sz="2000" dirty="0" smtClean="0"/>
          </a:p>
          <a:p>
            <a:r>
              <a:rPr lang="cs-CZ" sz="2000" dirty="0" smtClean="0">
                <a:hlinkClick r:id="rId9" action="ppaction://hlinksldjump"/>
              </a:rPr>
              <a:t>Závěr</a:t>
            </a:r>
            <a:endParaRPr lang="cs-CZ" sz="2000" dirty="0" smtClean="0"/>
          </a:p>
          <a:p>
            <a:r>
              <a:rPr lang="cs-CZ" sz="2000" dirty="0" smtClean="0">
                <a:hlinkClick r:id="rId10" action="ppaction://hlinksldjump"/>
              </a:rPr>
              <a:t>Zdroje</a:t>
            </a:r>
            <a:endParaRPr lang="cs-CZ" sz="2000" dirty="0" smtClean="0"/>
          </a:p>
          <a:p>
            <a:endParaRPr lang="cs-CZ" sz="2000" dirty="0" smtClean="0"/>
          </a:p>
          <a:p>
            <a:endParaRPr lang="cs-CZ" sz="2000" dirty="0"/>
          </a:p>
        </p:txBody>
      </p:sp>
      <p:pic>
        <p:nvPicPr>
          <p:cNvPr id="6146" name="Picture 2" descr="C:\Users\ucitel\Desktop\smajlik-microsoft-6.gi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08104" y="1700808"/>
            <a:ext cx="2447925" cy="3838575"/>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6300192" y="6237312"/>
            <a:ext cx="2952328" cy="369332"/>
          </a:xfrm>
          <a:prstGeom prst="rect">
            <a:avLst/>
          </a:prstGeom>
          <a:noFill/>
        </p:spPr>
        <p:txBody>
          <a:bodyPr wrap="square" rtlCol="0">
            <a:spAutoFit/>
          </a:bodyPr>
          <a:lstStyle/>
          <a:p>
            <a:r>
              <a:rPr lang="cs-CZ" dirty="0" smtClean="0">
                <a:solidFill>
                  <a:srgbClr val="FF0000"/>
                </a:solidFill>
                <a:hlinkClick r:id="rId12" action="ppaction://hlinksldjump"/>
              </a:rPr>
              <a:t>ZPĚT NA HLAVNÍ STRÁNKU</a:t>
            </a:r>
            <a:endParaRPr lang="cs-CZ" dirty="0">
              <a:solidFill>
                <a:srgbClr val="FF0000"/>
              </a:solidFill>
            </a:endParaRPr>
          </a:p>
        </p:txBody>
      </p:sp>
    </p:spTree>
    <p:extLst>
      <p:ext uri="{BB962C8B-B14F-4D97-AF65-F5344CB8AC3E}">
        <p14:creationId xmlns:p14="http://schemas.microsoft.com/office/powerpoint/2010/main" val="31366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HERECTVÍ</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pPr marL="0" indent="0">
              <a:buNone/>
            </a:pPr>
            <a:r>
              <a:rPr lang="cs-CZ" sz="2000" dirty="0" smtClean="0"/>
              <a:t>Mé vysněné povolání je být herečkou. Už jsem nad tím přemýšlela od malička, jelikož mám hodně ráda seriály a filmy a obdivuji je.</a:t>
            </a:r>
          </a:p>
          <a:p>
            <a:pPr marL="0" indent="0">
              <a:buNone/>
            </a:pPr>
            <a:r>
              <a:rPr lang="cs-CZ" sz="2000" dirty="0" smtClean="0"/>
              <a:t> </a:t>
            </a:r>
          </a:p>
          <a:p>
            <a:pPr marL="0" indent="0">
              <a:buNone/>
            </a:pPr>
            <a:r>
              <a:rPr lang="cs-CZ" sz="2000" dirty="0" smtClean="0"/>
              <a:t>Vlastně jsem vždycky chtěla být herečka a zároveň zpěvačka, ale neumím zpívat, takže na to můžu celkem zapomenout. V naší škole chodím do dramatického kroužku, jelikož mě herectví baví.</a:t>
            </a:r>
          </a:p>
          <a:p>
            <a:pPr marL="0" indent="0">
              <a:buNone/>
            </a:pPr>
            <a:endParaRPr lang="cs-CZ" sz="2000" dirty="0"/>
          </a:p>
          <a:p>
            <a:pPr marL="0" indent="0">
              <a:buNone/>
            </a:pPr>
            <a:r>
              <a:rPr lang="cs-CZ" sz="2000" dirty="0" smtClean="0"/>
              <a:t>Mezi mé vzory patří Jennifer </a:t>
            </a:r>
            <a:r>
              <a:rPr lang="cs-CZ" sz="2000" dirty="0" err="1" smtClean="0"/>
              <a:t>Lawrence</a:t>
            </a:r>
            <a:r>
              <a:rPr lang="cs-CZ" sz="2000" dirty="0" smtClean="0"/>
              <a:t> a </a:t>
            </a:r>
            <a:r>
              <a:rPr lang="cs-CZ" sz="2000" dirty="0" err="1" smtClean="0"/>
              <a:t>Dylan</a:t>
            </a:r>
            <a:r>
              <a:rPr lang="cs-CZ" sz="2000" dirty="0" smtClean="0"/>
              <a:t> </a:t>
            </a:r>
            <a:r>
              <a:rPr lang="cs-CZ" sz="2000" dirty="0" err="1" smtClean="0"/>
              <a:t>O'Brien</a:t>
            </a:r>
            <a:r>
              <a:rPr lang="cs-CZ" sz="2000" dirty="0" smtClean="0"/>
              <a:t>.</a:t>
            </a:r>
            <a:endParaRPr lang="cs-CZ" sz="2000" dirty="0"/>
          </a:p>
        </p:txBody>
      </p:sp>
      <p:pic>
        <p:nvPicPr>
          <p:cNvPr id="1026" name="Picture 2" descr="Výsledek obrázku pro jennifer lawre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4509120"/>
            <a:ext cx="1512168" cy="216963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28" name="Picture 4" descr="Výsledek obrázku pro dylan o'bri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4509120"/>
            <a:ext cx="1749704" cy="216963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6" name="Picture 3" descr="C:\Users\ucitel\Desktop\home-domec48dek.png">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859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28"/>
                                        </p:tgtEl>
                                        <p:attrNameLst>
                                          <p:attrName>style.visibility</p:attrName>
                                        </p:attrNameLst>
                                      </p:cBhvr>
                                      <p:to>
                                        <p:strVal val="visible"/>
                                      </p:to>
                                    </p:set>
                                    <p:animEffect transition="in" filter="fade">
                                      <p:cBhvr>
                                        <p:cTn id="11"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MÁ VOLBA</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pPr marL="0" indent="0">
              <a:buNone/>
            </a:pPr>
            <a:r>
              <a:rPr lang="cs-CZ" sz="2000" dirty="0" smtClean="0"/>
              <a:t>Myslím si, že má volba je celkem reálná, ale celkem těžko uskutečnitelná. Přece jenom, když chcete být herec tak prvně musíte získat nějakou dobrou roli, aby jste vůbec prorazili. </a:t>
            </a:r>
          </a:p>
          <a:p>
            <a:pPr marL="0" indent="0">
              <a:buNone/>
            </a:pPr>
            <a:endParaRPr lang="cs-CZ" sz="2000" dirty="0"/>
          </a:p>
          <a:p>
            <a:pPr marL="0" indent="0">
              <a:buNone/>
            </a:pPr>
            <a:r>
              <a:rPr lang="cs-CZ" sz="2000" dirty="0" smtClean="0"/>
              <a:t>Stejně si myslím, že nakonec tahle volba nebude má poslední, jelikož se všechno může ještě změnit a nebo se mi to nepovede – nikdo nikdy neví.</a:t>
            </a:r>
          </a:p>
          <a:p>
            <a:pPr marL="0" indent="0">
              <a:buNone/>
            </a:pPr>
            <a:endParaRPr lang="cs-CZ" sz="2000" dirty="0"/>
          </a:p>
          <a:p>
            <a:pPr marL="0" indent="0">
              <a:buNone/>
            </a:pPr>
            <a:endParaRPr lang="cs-CZ" sz="2000" dirty="0"/>
          </a:p>
        </p:txBody>
      </p:sp>
      <p:pic>
        <p:nvPicPr>
          <p:cNvPr id="2050" name="Picture 2" descr="Výsledek obrázku pro harry pott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3933056"/>
            <a:ext cx="4752528" cy="23762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051"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086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CO HERECTVÍ OBNÁŠÍ?</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pPr marL="0" indent="0" algn="ctr">
              <a:buNone/>
            </a:pPr>
            <a:r>
              <a:rPr lang="cs-CZ" sz="2000" i="1" dirty="0" smtClean="0"/>
              <a:t>„Herec, to je člověk, který prožívá tisíce životů a snaží se, aby se každý podobal tomu jeho.“  </a:t>
            </a:r>
          </a:p>
          <a:p>
            <a:pPr marL="0" indent="0" algn="ctr">
              <a:buNone/>
            </a:pPr>
            <a:r>
              <a:rPr lang="cs-CZ" sz="2000" i="1" dirty="0" smtClean="0"/>
              <a:t>-Jiří Mucha</a:t>
            </a:r>
          </a:p>
          <a:p>
            <a:pPr marL="0" indent="0">
              <a:buNone/>
            </a:pPr>
            <a:r>
              <a:rPr lang="cs-CZ" sz="2000" dirty="0" smtClean="0"/>
              <a:t>Potřeba je hlavně talent. Můžete jít na nějakou školu, která se herectví věnuje, ale myslím si, že tahle škola není tak potřebná. Kolik lidí na tuhle školu jde a pak třeba se herci ani nestanou?</a:t>
            </a:r>
          </a:p>
          <a:p>
            <a:pPr marL="0" indent="0">
              <a:buNone/>
            </a:pPr>
            <a:r>
              <a:rPr lang="cs-CZ" sz="2000" dirty="0" smtClean="0"/>
              <a:t>Například herečka Jennifer </a:t>
            </a:r>
            <a:r>
              <a:rPr lang="cs-CZ" sz="2000" dirty="0" err="1" smtClean="0"/>
              <a:t>Lawrence</a:t>
            </a:r>
            <a:r>
              <a:rPr lang="cs-CZ" sz="2000" dirty="0" smtClean="0"/>
              <a:t>, nikdy nebyla na žádné herecké škole a je jedna z nejslavnějších hereček v Americe.</a:t>
            </a:r>
          </a:p>
          <a:p>
            <a:pPr marL="0" indent="0">
              <a:buNone/>
            </a:pPr>
            <a:r>
              <a:rPr lang="cs-CZ" sz="2000" dirty="0" smtClean="0"/>
              <a:t>Kromě talentu je, ale také nejdůležitější jak už jsem zmiňovala </a:t>
            </a:r>
            <a:r>
              <a:rPr lang="cs-CZ" sz="2000" dirty="0" smtClean="0">
                <a:hlinkClick r:id="rId2" action="ppaction://hlinksldjump"/>
              </a:rPr>
              <a:t>zde</a:t>
            </a:r>
            <a:r>
              <a:rPr lang="cs-CZ" sz="2000" dirty="0" smtClean="0"/>
              <a:t>, musíte hlavně prorazit. </a:t>
            </a:r>
          </a:p>
          <a:p>
            <a:pPr marL="0" indent="0">
              <a:buNone/>
            </a:pPr>
            <a:endParaRPr lang="cs-CZ" sz="2000" b="1" dirty="0"/>
          </a:p>
          <a:p>
            <a:pPr marL="0" indent="0" algn="ctr">
              <a:buNone/>
            </a:pPr>
            <a:r>
              <a:rPr lang="cs-CZ" sz="2000" b="1" dirty="0" smtClean="0"/>
              <a:t>Talent a štěstí</a:t>
            </a:r>
            <a:r>
              <a:rPr lang="cs-CZ" sz="2000" dirty="0" smtClean="0"/>
              <a:t>, jsou asi ty dvě nejzákladnější věci.</a:t>
            </a:r>
          </a:p>
        </p:txBody>
      </p:sp>
      <p:pic>
        <p:nvPicPr>
          <p:cNvPr id="4"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105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MÉ SILNÉ/SLABÉ STRÁNKY</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4" name="Zástupný symbol pro text 3"/>
          <p:cNvSpPr>
            <a:spLocks noGrp="1"/>
          </p:cNvSpPr>
          <p:nvPr>
            <p:ph type="body" idx="1"/>
          </p:nvPr>
        </p:nvSpPr>
        <p:spPr/>
        <p:txBody>
          <a:bodyPr/>
          <a:lstStyle/>
          <a:p>
            <a:pPr algn="ctr"/>
            <a:r>
              <a:rPr lang="cs-CZ" dirty="0" smtClean="0">
                <a:latin typeface="Andalus" panose="02020603050405020304" pitchFamily="18" charset="-78"/>
                <a:cs typeface="Andalus" panose="02020603050405020304" pitchFamily="18" charset="-78"/>
              </a:rPr>
              <a:t>Silné stránky</a:t>
            </a:r>
            <a:endParaRPr lang="cs-CZ" dirty="0">
              <a:latin typeface="Andalus" panose="02020603050405020304" pitchFamily="18" charset="-78"/>
              <a:cs typeface="Andalus" panose="02020603050405020304" pitchFamily="18" charset="-78"/>
            </a:endParaRPr>
          </a:p>
        </p:txBody>
      </p:sp>
      <p:sp>
        <p:nvSpPr>
          <p:cNvPr id="5" name="Zástupný symbol pro obsah 4"/>
          <p:cNvSpPr>
            <a:spLocks noGrp="1"/>
          </p:cNvSpPr>
          <p:nvPr>
            <p:ph sz="half" idx="2"/>
          </p:nvPr>
        </p:nvSpPr>
        <p:spPr/>
        <p:txBody>
          <a:bodyPr>
            <a:normAutofit/>
          </a:bodyPr>
          <a:lstStyle/>
          <a:p>
            <a:r>
              <a:rPr lang="cs-CZ" sz="2000" dirty="0"/>
              <a:t>j</a:t>
            </a:r>
            <a:r>
              <a:rPr lang="cs-CZ" sz="2000" dirty="0" smtClean="0"/>
              <a:t>iž se tomu věnuji</a:t>
            </a:r>
          </a:p>
          <a:p>
            <a:r>
              <a:rPr lang="cs-CZ" sz="2000" dirty="0" smtClean="0"/>
              <a:t>umím dobře anglicky (kdybych chtěla do Ameriky)</a:t>
            </a:r>
          </a:p>
          <a:p>
            <a:r>
              <a:rPr lang="cs-CZ" sz="2000" dirty="0" smtClean="0"/>
              <a:t>umím si rychle zapamatovat text</a:t>
            </a:r>
          </a:p>
          <a:p>
            <a:r>
              <a:rPr lang="cs-CZ" sz="2000" dirty="0"/>
              <a:t>s</a:t>
            </a:r>
            <a:r>
              <a:rPr lang="cs-CZ" sz="2000" dirty="0" smtClean="0"/>
              <a:t>nažím se vžít do postavy</a:t>
            </a:r>
          </a:p>
          <a:p>
            <a:endParaRPr lang="cs-CZ" sz="2000" dirty="0"/>
          </a:p>
        </p:txBody>
      </p:sp>
      <p:sp>
        <p:nvSpPr>
          <p:cNvPr id="6" name="Zástupný symbol pro text 5"/>
          <p:cNvSpPr>
            <a:spLocks noGrp="1"/>
          </p:cNvSpPr>
          <p:nvPr>
            <p:ph type="body" sz="quarter" idx="3"/>
          </p:nvPr>
        </p:nvSpPr>
        <p:spPr/>
        <p:txBody>
          <a:bodyPr/>
          <a:lstStyle/>
          <a:p>
            <a:pPr algn="ctr"/>
            <a:r>
              <a:rPr lang="cs-CZ" dirty="0" smtClean="0">
                <a:latin typeface="Andalus" panose="02020603050405020304" pitchFamily="18" charset="-78"/>
                <a:cs typeface="Andalus" panose="02020603050405020304" pitchFamily="18" charset="-78"/>
              </a:rPr>
              <a:t>Slabé stránky</a:t>
            </a:r>
            <a:endParaRPr lang="cs-CZ" dirty="0">
              <a:latin typeface="Andalus" panose="02020603050405020304" pitchFamily="18" charset="-78"/>
              <a:cs typeface="Andalus" panose="02020603050405020304" pitchFamily="18" charset="-78"/>
            </a:endParaRPr>
          </a:p>
        </p:txBody>
      </p:sp>
      <p:sp>
        <p:nvSpPr>
          <p:cNvPr id="7" name="Zástupný symbol pro obsah 6"/>
          <p:cNvSpPr>
            <a:spLocks noGrp="1"/>
          </p:cNvSpPr>
          <p:nvPr>
            <p:ph sz="quarter" idx="4"/>
          </p:nvPr>
        </p:nvSpPr>
        <p:spPr/>
        <p:txBody>
          <a:bodyPr>
            <a:normAutofit/>
          </a:bodyPr>
          <a:lstStyle/>
          <a:p>
            <a:r>
              <a:rPr lang="cs-CZ" sz="2000" dirty="0"/>
              <a:t>j</a:t>
            </a:r>
            <a:r>
              <a:rPr lang="cs-CZ" sz="2000" dirty="0" smtClean="0"/>
              <a:t>sem  v  tomhle směru stydlivá</a:t>
            </a:r>
          </a:p>
          <a:p>
            <a:r>
              <a:rPr lang="cs-CZ" sz="2000" dirty="0"/>
              <a:t>n</a:t>
            </a:r>
            <a:r>
              <a:rPr lang="cs-CZ" sz="2000" dirty="0" smtClean="0"/>
              <a:t>emám s tím moc zkušeností</a:t>
            </a:r>
          </a:p>
          <a:p>
            <a:r>
              <a:rPr lang="cs-CZ" sz="2000" dirty="0"/>
              <a:t>b</a:t>
            </a:r>
            <a:r>
              <a:rPr lang="cs-CZ" sz="2000" dirty="0" smtClean="0"/>
              <a:t>ojím se neúspěchu</a:t>
            </a:r>
          </a:p>
          <a:p>
            <a:r>
              <a:rPr lang="cs-CZ" sz="2000" dirty="0"/>
              <a:t>n</a:t>
            </a:r>
            <a:r>
              <a:rPr lang="cs-CZ" sz="2000" dirty="0" smtClean="0"/>
              <a:t>echci se stěhovat moc daleko</a:t>
            </a:r>
          </a:p>
          <a:p>
            <a:endParaRPr lang="cs-CZ" sz="2000" dirty="0" smtClean="0"/>
          </a:p>
          <a:p>
            <a:endParaRPr lang="cs-CZ" sz="2000" dirty="0"/>
          </a:p>
        </p:txBody>
      </p:sp>
      <p:pic>
        <p:nvPicPr>
          <p:cNvPr id="8" name="Picture 3" descr="C:\Users\ucitel\Desktop\home-domec48dek.pn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Výsledek obrázku pro strengths and weakness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4475383"/>
            <a:ext cx="4320480" cy="214549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06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VÝHODY/NEVÝHODY</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4" name="Zástupný symbol pro text 3"/>
          <p:cNvSpPr>
            <a:spLocks noGrp="1"/>
          </p:cNvSpPr>
          <p:nvPr>
            <p:ph type="body" idx="1"/>
          </p:nvPr>
        </p:nvSpPr>
        <p:spPr/>
        <p:txBody>
          <a:bodyPr/>
          <a:lstStyle/>
          <a:p>
            <a:pPr algn="ctr"/>
            <a:r>
              <a:rPr lang="cs-CZ" dirty="0" smtClean="0">
                <a:latin typeface="Andalus" panose="02020603050405020304" pitchFamily="18" charset="-78"/>
                <a:cs typeface="Andalus" panose="02020603050405020304" pitchFamily="18" charset="-78"/>
              </a:rPr>
              <a:t>Výhody</a:t>
            </a:r>
            <a:endParaRPr lang="cs-CZ" dirty="0">
              <a:latin typeface="Andalus" panose="02020603050405020304" pitchFamily="18" charset="-78"/>
              <a:cs typeface="Andalus" panose="02020603050405020304" pitchFamily="18" charset="-78"/>
            </a:endParaRPr>
          </a:p>
        </p:txBody>
      </p:sp>
      <p:sp>
        <p:nvSpPr>
          <p:cNvPr id="5" name="Zástupný symbol pro obsah 4"/>
          <p:cNvSpPr>
            <a:spLocks noGrp="1"/>
          </p:cNvSpPr>
          <p:nvPr>
            <p:ph sz="half" idx="2"/>
          </p:nvPr>
        </p:nvSpPr>
        <p:spPr/>
        <p:txBody>
          <a:bodyPr>
            <a:normAutofit/>
          </a:bodyPr>
          <a:lstStyle/>
          <a:p>
            <a:pPr marL="0" indent="0">
              <a:buNone/>
            </a:pPr>
            <a:r>
              <a:rPr lang="cs-CZ" sz="2000" dirty="0" smtClean="0"/>
              <a:t>Když máte rádi </a:t>
            </a:r>
            <a:r>
              <a:rPr lang="cs-CZ" sz="2000" b="1" dirty="0" smtClean="0"/>
              <a:t>cestování</a:t>
            </a:r>
            <a:r>
              <a:rPr lang="cs-CZ" sz="2000" dirty="0" smtClean="0"/>
              <a:t>, díky tomu můžete hodně cestovat.</a:t>
            </a:r>
          </a:p>
          <a:p>
            <a:pPr marL="0" indent="0">
              <a:buNone/>
            </a:pPr>
            <a:r>
              <a:rPr lang="cs-CZ" sz="2000" b="1" dirty="0" smtClean="0"/>
              <a:t>Fanoušci </a:t>
            </a:r>
            <a:r>
              <a:rPr lang="cs-CZ" sz="2000" dirty="0" smtClean="0"/>
              <a:t>– lidé kteří vás budou podporovat.</a:t>
            </a:r>
          </a:p>
          <a:p>
            <a:pPr marL="0" indent="0">
              <a:buNone/>
            </a:pPr>
            <a:r>
              <a:rPr lang="cs-CZ" sz="2000" b="1" dirty="0" smtClean="0"/>
              <a:t>Seznámení</a:t>
            </a:r>
            <a:r>
              <a:rPr lang="cs-CZ" sz="2000" dirty="0" smtClean="0"/>
              <a:t> s novými lidmi.</a:t>
            </a:r>
          </a:p>
          <a:p>
            <a:pPr marL="0" indent="0">
              <a:buNone/>
            </a:pPr>
            <a:r>
              <a:rPr lang="cs-CZ" sz="2000" dirty="0" smtClean="0"/>
              <a:t>Možnost zkusit být </a:t>
            </a:r>
            <a:r>
              <a:rPr lang="cs-CZ" sz="2000" b="1" dirty="0" smtClean="0"/>
              <a:t>někým jiným</a:t>
            </a:r>
            <a:r>
              <a:rPr lang="cs-CZ" sz="2000" dirty="0" smtClean="0"/>
              <a:t>.</a:t>
            </a:r>
            <a:endParaRPr lang="cs-CZ" sz="2000" dirty="0"/>
          </a:p>
        </p:txBody>
      </p:sp>
      <p:sp>
        <p:nvSpPr>
          <p:cNvPr id="6" name="Zástupný symbol pro text 5"/>
          <p:cNvSpPr>
            <a:spLocks noGrp="1"/>
          </p:cNvSpPr>
          <p:nvPr>
            <p:ph type="body" sz="quarter" idx="3"/>
          </p:nvPr>
        </p:nvSpPr>
        <p:spPr/>
        <p:txBody>
          <a:bodyPr/>
          <a:lstStyle/>
          <a:p>
            <a:pPr algn="ctr"/>
            <a:r>
              <a:rPr lang="cs-CZ" dirty="0" smtClean="0">
                <a:latin typeface="Andalus" panose="02020603050405020304" pitchFamily="18" charset="-78"/>
                <a:cs typeface="Andalus" panose="02020603050405020304" pitchFamily="18" charset="-78"/>
              </a:rPr>
              <a:t>Nevýhody</a:t>
            </a:r>
            <a:endParaRPr lang="cs-CZ" dirty="0">
              <a:latin typeface="Andalus" panose="02020603050405020304" pitchFamily="18" charset="-78"/>
              <a:cs typeface="Andalus" panose="02020603050405020304" pitchFamily="18" charset="-78"/>
            </a:endParaRPr>
          </a:p>
        </p:txBody>
      </p:sp>
      <p:sp>
        <p:nvSpPr>
          <p:cNvPr id="7" name="Zástupný symbol pro obsah 6"/>
          <p:cNvSpPr>
            <a:spLocks noGrp="1"/>
          </p:cNvSpPr>
          <p:nvPr>
            <p:ph sz="quarter" idx="4"/>
          </p:nvPr>
        </p:nvSpPr>
        <p:spPr/>
        <p:txBody>
          <a:bodyPr>
            <a:normAutofit/>
          </a:bodyPr>
          <a:lstStyle/>
          <a:p>
            <a:pPr marL="0" indent="0">
              <a:buNone/>
            </a:pPr>
            <a:r>
              <a:rPr lang="cs-CZ" sz="2000" dirty="0" smtClean="0"/>
              <a:t>Můžete být slavným ze dne na den a také </a:t>
            </a:r>
            <a:r>
              <a:rPr lang="cs-CZ" sz="2000" b="1" dirty="0" smtClean="0"/>
              <a:t>přestat</a:t>
            </a:r>
            <a:r>
              <a:rPr lang="cs-CZ" sz="2000" dirty="0" smtClean="0"/>
              <a:t> být slavný ze dne na den.</a:t>
            </a:r>
          </a:p>
          <a:p>
            <a:pPr marL="0" indent="0">
              <a:buNone/>
            </a:pPr>
            <a:r>
              <a:rPr lang="cs-CZ" sz="2000" dirty="0" smtClean="0"/>
              <a:t>Nemáte moc velké </a:t>
            </a:r>
            <a:r>
              <a:rPr lang="cs-CZ" sz="2000" b="1" dirty="0" smtClean="0"/>
              <a:t>soukromí</a:t>
            </a:r>
            <a:r>
              <a:rPr lang="cs-CZ" sz="2000" dirty="0" smtClean="0"/>
              <a:t>.</a:t>
            </a:r>
          </a:p>
          <a:p>
            <a:pPr marL="0" indent="0">
              <a:buNone/>
            </a:pPr>
            <a:r>
              <a:rPr lang="cs-CZ" sz="2000" dirty="0" smtClean="0"/>
              <a:t>Šíří se o vás někdy i </a:t>
            </a:r>
            <a:r>
              <a:rPr lang="cs-CZ" sz="2000" b="1" dirty="0" smtClean="0"/>
              <a:t>lži</a:t>
            </a:r>
            <a:r>
              <a:rPr lang="cs-CZ" sz="2000" dirty="0" smtClean="0"/>
              <a:t> na internetu či v televizi.</a:t>
            </a:r>
            <a:endParaRPr lang="cs-CZ" sz="2000" dirty="0"/>
          </a:p>
        </p:txBody>
      </p:sp>
      <p:pic>
        <p:nvPicPr>
          <p:cNvPr id="2052" name="Picture 4"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653136"/>
            <a:ext cx="6770762" cy="184192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446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randombar(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VLIV RODINY A PŘÁTEL</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a:xfrm>
            <a:off x="457200" y="1600201"/>
            <a:ext cx="8219256" cy="2548880"/>
          </a:xfrm>
        </p:spPr>
        <p:txBody>
          <a:bodyPr>
            <a:normAutofit/>
          </a:bodyPr>
          <a:lstStyle/>
          <a:p>
            <a:pPr marL="0" indent="0">
              <a:buNone/>
            </a:pPr>
            <a:r>
              <a:rPr lang="cs-CZ" sz="2000" dirty="0" smtClean="0"/>
              <a:t>Moje rodina by ze mě pravděpodobně chtěla mít doktorku či právničku, ale já už teď vím, že ani jedno z toho nebudu. Nemám ráda pohled na krev, takže doktor se rovnou zamítá a právník? Tím prostě a jednoduše být nechci.</a:t>
            </a:r>
          </a:p>
          <a:p>
            <a:pPr marL="0" indent="0">
              <a:buNone/>
            </a:pPr>
            <a:endParaRPr lang="cs-CZ" sz="2000" dirty="0" smtClean="0"/>
          </a:p>
          <a:p>
            <a:pPr marL="0" indent="0">
              <a:buNone/>
            </a:pPr>
            <a:r>
              <a:rPr lang="cs-CZ" sz="2000" dirty="0" smtClean="0"/>
              <a:t>O tomhle povolání moc nemluvím, jelikož nic není jisté, ale myslím si, že ať si vyberu jakékoliv povolání, tak mě v tom má rodina omezovat nebude. Jde jim hlavně o to, abych dělala to, co mě bude bavit.</a:t>
            </a:r>
            <a:endParaRPr lang="cs-CZ" sz="2000" dirty="0"/>
          </a:p>
        </p:txBody>
      </p:sp>
      <p:pic>
        <p:nvPicPr>
          <p:cNvPr id="3074" name="Picture 2" descr="Výsledek obrázku pro rodi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358533"/>
            <a:ext cx="2880320" cy="1915414"/>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4" name="TextovéPole 3"/>
          <p:cNvSpPr txBox="1"/>
          <p:nvPr/>
        </p:nvSpPr>
        <p:spPr>
          <a:xfrm>
            <a:off x="467544" y="4261738"/>
            <a:ext cx="4608512" cy="1323439"/>
          </a:xfrm>
          <a:prstGeom prst="rect">
            <a:avLst/>
          </a:prstGeom>
          <a:noFill/>
        </p:spPr>
        <p:txBody>
          <a:bodyPr wrap="square" rtlCol="0">
            <a:spAutoFit/>
          </a:bodyPr>
          <a:lstStyle/>
          <a:p>
            <a:r>
              <a:rPr lang="cs-CZ" sz="2000" dirty="0" smtClean="0"/>
              <a:t>Vím, že mí kamarádi by mě v tomhle taky podporovali, stejně tak, jako bych je podporovala já v tom, co si vyberou a bude  je to bavit.</a:t>
            </a:r>
            <a:endParaRPr lang="cs-CZ" sz="2000" dirty="0"/>
          </a:p>
        </p:txBody>
      </p:sp>
      <p:pic>
        <p:nvPicPr>
          <p:cNvPr id="6"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095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MS PMincho" panose="02020600040205080304" pitchFamily="18" charset="-128"/>
                <a:ea typeface="MS PMincho" panose="02020600040205080304" pitchFamily="18" charset="-128"/>
                <a:cs typeface="Andalus" panose="02020603050405020304" pitchFamily="18" charset="-78"/>
              </a:rPr>
              <a:t>CO JE OBTÍŽNÉ?</a:t>
            </a:r>
            <a:endParaRPr lang="cs-CZ" dirty="0">
              <a:latin typeface="MS PMincho" panose="02020600040205080304" pitchFamily="18" charset="-128"/>
              <a:ea typeface="MS PMincho" panose="02020600040205080304" pitchFamily="18" charset="-128"/>
              <a:cs typeface="Andalus" panose="02020603050405020304" pitchFamily="18" charset="-78"/>
            </a:endParaRPr>
          </a:p>
        </p:txBody>
      </p:sp>
      <p:sp>
        <p:nvSpPr>
          <p:cNvPr id="3" name="Zástupný symbol pro obsah 2"/>
          <p:cNvSpPr>
            <a:spLocks noGrp="1"/>
          </p:cNvSpPr>
          <p:nvPr>
            <p:ph idx="1"/>
          </p:nvPr>
        </p:nvSpPr>
        <p:spPr/>
        <p:txBody>
          <a:bodyPr>
            <a:normAutofit/>
          </a:bodyPr>
          <a:lstStyle/>
          <a:p>
            <a:pPr marL="0" indent="0">
              <a:buNone/>
            </a:pPr>
            <a:r>
              <a:rPr lang="cs-CZ" sz="2000" dirty="0" smtClean="0"/>
              <a:t>Správný herec by měl umět hrát, i když předtím jakoby nikdo není – třeba jenom koště. Je to o dost složitější, ale při talentových zkouškách takové věci jsou. Předstírat deštník či jiný objekt nebo dělat, že váš herecký partner je zrovna v tu dobu to koště. </a:t>
            </a:r>
            <a:r>
              <a:rPr lang="cs-CZ" sz="2000" dirty="0"/>
              <a:t> </a:t>
            </a:r>
          </a:p>
          <a:p>
            <a:pPr marL="0" indent="0">
              <a:buNone/>
            </a:pPr>
            <a:r>
              <a:rPr lang="cs-CZ" sz="2000" dirty="0" smtClean="0"/>
              <a:t>Co je taky složité? Umět se sám od sebe rozbrečet. Ve filmech to není někdy taková nutnost, jelikož vám dají třeba kapky do očí, které vyvolají slzy nebo tak, ale v divadle je tohle o hodně </a:t>
            </a:r>
            <a:r>
              <a:rPr lang="cs-CZ" sz="2000" dirty="0" smtClean="0"/>
              <a:t>těžší</a:t>
            </a:r>
            <a:r>
              <a:rPr lang="cs-CZ" sz="2000" dirty="0" smtClean="0"/>
              <a:t>, ale já bych chtěla být spíše herečka ve filmech a seriálech, ale když se umíte rozbrečet bez pomoci, je to určitě velká výhoda při nějakém konkurzu – castingu.</a:t>
            </a:r>
            <a:endParaRPr lang="cs-CZ" sz="2000" dirty="0"/>
          </a:p>
        </p:txBody>
      </p:sp>
      <p:pic>
        <p:nvPicPr>
          <p:cNvPr id="5122" name="Picture 2" descr="Výsledek obrázku pro cas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595192"/>
            <a:ext cx="3528392" cy="20412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5" name="Picture 3" descr="C:\Users\ucitel\Desktop\home-domec48dek.png">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5997761"/>
            <a:ext cx="658364" cy="62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076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859</Words>
  <Application>Microsoft Office PowerPoint</Application>
  <PresentationFormat>Předvádění na obrazovce (4:3)</PresentationFormat>
  <Paragraphs>80</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ČÍM CHCI BÝT, AŽ VYROSTU</vt:lpstr>
      <vt:lpstr>CO BY JSTE SE CHTĚLI DOZVĚDĚT?</vt:lpstr>
      <vt:lpstr>HERECTVÍ</vt:lpstr>
      <vt:lpstr>MÁ VOLBA</vt:lpstr>
      <vt:lpstr>CO HERECTVÍ OBNÁŠÍ?</vt:lpstr>
      <vt:lpstr>MÉ SILNÉ/SLABÉ STRÁNKY</vt:lpstr>
      <vt:lpstr>VÝHODY/NEVÝHODY</vt:lpstr>
      <vt:lpstr>VLIV RODINY A PŘÁTEL</vt:lpstr>
      <vt:lpstr>CO JE OBTÍŽNÉ?</vt:lpstr>
      <vt:lpstr>ZÁVĚR</vt:lpstr>
      <vt:lpstr>ZDROJE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Čím chci být, až vyrostu</dc:title>
  <dc:creator>Admin</dc:creator>
  <cp:lastModifiedBy>Ucitel</cp:lastModifiedBy>
  <cp:revision>15</cp:revision>
  <dcterms:created xsi:type="dcterms:W3CDTF">2017-05-12T06:32:29Z</dcterms:created>
  <dcterms:modified xsi:type="dcterms:W3CDTF">2017-05-12T08:55:08Z</dcterms:modified>
</cp:coreProperties>
</file>