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5" r:id="rId5"/>
    <p:sldId id="266" r:id="rId6"/>
    <p:sldId id="258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47BC9E8-80E5-4CE2-A54C-FADFE2245DB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6595E26-2C86-4ED2-A182-30B623C1DB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C9E8-80E5-4CE2-A54C-FADFE2245DB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5E26-2C86-4ED2-A182-30B623C1DB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C9E8-80E5-4CE2-A54C-FADFE2245DB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5E26-2C86-4ED2-A182-30B623C1DB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C9E8-80E5-4CE2-A54C-FADFE2245DB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5E26-2C86-4ED2-A182-30B623C1DB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C9E8-80E5-4CE2-A54C-FADFE2245DB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5E26-2C86-4ED2-A182-30B623C1DB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C9E8-80E5-4CE2-A54C-FADFE2245DB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5E26-2C86-4ED2-A182-30B623C1DB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7BC9E8-80E5-4CE2-A54C-FADFE2245DB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595E26-2C86-4ED2-A182-30B623C1DBDC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47BC9E8-80E5-4CE2-A54C-FADFE2245DB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6595E26-2C86-4ED2-A182-30B623C1DB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C9E8-80E5-4CE2-A54C-FADFE2245DB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5E26-2C86-4ED2-A182-30B623C1DB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C9E8-80E5-4CE2-A54C-FADFE2245DB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5E26-2C86-4ED2-A182-30B623C1DB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C9E8-80E5-4CE2-A54C-FADFE2245DB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5E26-2C86-4ED2-A182-30B623C1DB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47BC9E8-80E5-4CE2-A54C-FADFE2245DB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6595E26-2C86-4ED2-A182-30B623C1DBD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7200" dirty="0" smtClean="0">
                <a:latin typeface="Arial Black" panose="020B0A04020102020204" pitchFamily="34" charset="0"/>
              </a:rPr>
              <a:t>Čím bych chtěl být až, vyrostu?</a:t>
            </a:r>
            <a:endParaRPr lang="cs-CZ" sz="7200" dirty="0"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3356992"/>
            <a:ext cx="2880320" cy="2664296"/>
          </a:xfrm>
        </p:spPr>
        <p:txBody>
          <a:bodyPr>
            <a:noAutofit/>
          </a:bodyPr>
          <a:lstStyle/>
          <a:p>
            <a:r>
              <a:rPr lang="cs-CZ" sz="28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cs-CZ" sz="287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34082"/>
            <a:ext cx="3851920" cy="252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89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195" y="1556792"/>
            <a:ext cx="8352928" cy="2002904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/>
              <a:t>Za vaší pozornost</a:t>
            </a:r>
            <a:br>
              <a:rPr lang="cs-CZ" sz="5400" dirty="0" smtClean="0"/>
            </a:br>
            <a:r>
              <a:rPr lang="cs-CZ" sz="5400" dirty="0" smtClean="0"/>
              <a:t>já děkuji.</a:t>
            </a:r>
            <a:endParaRPr lang="cs-CZ" sz="5400" dirty="0"/>
          </a:p>
        </p:txBody>
      </p:sp>
      <p:pic>
        <p:nvPicPr>
          <p:cNvPr id="7176" name="Picture 8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59" y="3790991"/>
            <a:ext cx="3600400" cy="30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7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628639"/>
            <a:ext cx="7776864" cy="2578968"/>
          </a:xfrm>
        </p:spPr>
        <p:txBody>
          <a:bodyPr>
            <a:noAutofit/>
          </a:bodyPr>
          <a:lstStyle/>
          <a:p>
            <a:r>
              <a:rPr lang="cs-CZ" sz="1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KONEC</a:t>
            </a:r>
            <a:endParaRPr lang="cs-CZ" sz="13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732240" y="1340768"/>
            <a:ext cx="140615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9900" dirty="0"/>
              <a:t>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3806"/>
            <a:ext cx="4355975" cy="285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87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rmAutofit/>
          </a:bodyPr>
          <a:lstStyle/>
          <a:p>
            <a:r>
              <a:rPr lang="cs-CZ" sz="7200" dirty="0" smtClean="0"/>
              <a:t> 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764704"/>
            <a:ext cx="8147248" cy="422565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sz="3200" dirty="0"/>
              <a:t>Přece jenom už nejsem malý kluk, a tak bych měl </a:t>
            </a:r>
            <a:r>
              <a:rPr lang="cs-CZ" sz="3200" dirty="0" smtClean="0"/>
              <a:t>začít</a:t>
            </a:r>
            <a:r>
              <a:rPr lang="cs-CZ" sz="3200" dirty="0"/>
              <a:t> uvažovat, co budu jednou v </a:t>
            </a:r>
            <a:r>
              <a:rPr lang="cs-CZ" sz="3200" dirty="0" smtClean="0"/>
              <a:t>životě dělat.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856" y="2275593"/>
            <a:ext cx="2875236" cy="458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5" y="2275592"/>
            <a:ext cx="2942606" cy="468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83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4.62428E-7 L -1.54444 0.00416 " pathEditMode="relative" ptsTypes="AA">
                                      <p:cBhvr>
                                        <p:cTn id="6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0578E-6 L 1.53004 -0.00208 " pathEditMode="relative" ptsTypes="AA">
                                      <p:cBhvr>
                                        <p:cTn id="1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2924944"/>
            <a:ext cx="6264696" cy="2290936"/>
          </a:xfrm>
        </p:spPr>
        <p:txBody>
          <a:bodyPr>
            <a:noAutofit/>
          </a:bodyPr>
          <a:lstStyle/>
          <a:p>
            <a:r>
              <a:rPr lang="cs-CZ" sz="13800" dirty="0" smtClean="0"/>
              <a:t> </a:t>
            </a:r>
            <a:endParaRPr lang="cs-CZ" sz="1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92696"/>
            <a:ext cx="8229600" cy="247572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 přibývajícími roky jsem se rozhodl že budu hasičem. </a:t>
            </a:r>
            <a:r>
              <a:rPr lang="cs-CZ" sz="3200" dirty="0"/>
              <a:t>Teď už však vím, že to </a:t>
            </a:r>
            <a:r>
              <a:rPr lang="cs-CZ" sz="3200" dirty="0" smtClean="0"/>
              <a:t>není  </a:t>
            </a:r>
            <a:r>
              <a:rPr lang="cs-CZ" sz="3200" dirty="0"/>
              <a:t>jednoduché</a:t>
            </a:r>
            <a:r>
              <a:rPr lang="cs-CZ" sz="3200" dirty="0" smtClean="0"/>
              <a:t>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3888432" cy="454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40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8229600" cy="194421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Tato práce mi přinese dobrý pocit při tom když zachráním nevinnou duši.</a:t>
            </a:r>
            <a:endParaRPr lang="cs-CZ" sz="3200" dirty="0"/>
          </a:p>
        </p:txBody>
      </p:sp>
      <p:pic>
        <p:nvPicPr>
          <p:cNvPr id="11266" name="Picture 2" descr="Výsledek obrázku pro hasiče zachranu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42038"/>
            <a:ext cx="6048672" cy="447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325112"/>
          </a:xfrm>
        </p:spPr>
        <p:txBody>
          <a:bodyPr/>
          <a:lstStyle/>
          <a:p>
            <a:r>
              <a:rPr lang="cs-CZ" dirty="0" smtClean="0"/>
              <a:t>Největší strach mám z trámu který na mě může spadnout během zásahu.</a:t>
            </a:r>
            <a:endParaRPr lang="cs-CZ" dirty="0"/>
          </a:p>
        </p:txBody>
      </p:sp>
      <p:pic>
        <p:nvPicPr>
          <p:cNvPr id="10242" name="Picture 2" descr="Výsledek obrázku pro hasiče zachranu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65244"/>
            <a:ext cx="6408712" cy="42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4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7776864" cy="994792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476" y="686220"/>
            <a:ext cx="8229600" cy="4325112"/>
          </a:xfrm>
        </p:spPr>
        <p:txBody>
          <a:bodyPr>
            <a:normAutofit/>
          </a:bodyPr>
          <a:lstStyle/>
          <a:p>
            <a:r>
              <a:rPr lang="cs-CZ" sz="3200" dirty="0"/>
              <a:t>Určitě nestačí dostudovat gymnázium, je třeba vystudovat i nějakou vysokou </a:t>
            </a:r>
            <a:r>
              <a:rPr lang="cs-CZ" sz="3200" dirty="0" smtClean="0"/>
              <a:t>školu.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074" name="Picture 2" descr="Výsledek obrázku pro vysoka šk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4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229600" cy="4325112"/>
          </a:xfrm>
        </p:spPr>
        <p:txBody>
          <a:bodyPr/>
          <a:lstStyle/>
          <a:p>
            <a:r>
              <a:rPr lang="cs-CZ" sz="3200" dirty="0" smtClean="0"/>
              <a:t>Budu muset nosit těžké obleky.</a:t>
            </a:r>
          </a:p>
          <a:p>
            <a:r>
              <a:rPr lang="cs-CZ" sz="3200" dirty="0" smtClean="0"/>
              <a:t>Musím mít slušný plat.</a:t>
            </a:r>
          </a:p>
          <a:p>
            <a:r>
              <a:rPr lang="cs-CZ" sz="3200" dirty="0" smtClean="0"/>
              <a:t>Musím mít sílu za dva.</a:t>
            </a:r>
          </a:p>
          <a:p>
            <a:r>
              <a:rPr lang="cs-CZ" sz="3200" dirty="0" smtClean="0"/>
              <a:t>Prostě…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32440" y="2822558"/>
            <a:ext cx="4319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 smtClean="0"/>
              <a:t>TĚŽKÁ PRÁCE</a:t>
            </a:r>
            <a:endParaRPr lang="cs-CZ" sz="6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4019"/>
            <a:ext cx="2113180" cy="37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67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-0.07676 L -0.65312 0.13225 L -0.69288 0.10474 L -0.65989 0.12786 L -0.66701 0.15145 L -0.65486 0.11954 L -0.6375 0.13017 L -0.63924 0.15145 L -0.67569 0.13434 L -0.66354 0.12786 L -0.65486 0.13642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4" y="11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883" y="476672"/>
            <a:ext cx="7931224" cy="1085056"/>
          </a:xfrm>
        </p:spPr>
        <p:txBody>
          <a:bodyPr/>
          <a:lstStyle/>
          <a:p>
            <a:r>
              <a:rPr lang="cs-CZ" dirty="0" smtClean="0"/>
              <a:t>Moje Rodina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 dirty="0" smtClean="0"/>
              <a:t>elá moje rodina mě určitě bude ve všem podporovat.</a:t>
            </a:r>
          </a:p>
          <a:p>
            <a:r>
              <a:rPr lang="cs-CZ" dirty="0" smtClean="0"/>
              <a:t>A rozhodně nebude proti.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73016"/>
            <a:ext cx="8610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6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8820472" cy="237626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Doufám že se mi jednoho krásného dne splní sen hasiče a že zachráním spoustu lidských životů.  </a:t>
            </a:r>
            <a:endParaRPr lang="cs-CZ" sz="3200" dirty="0"/>
          </a:p>
        </p:txBody>
      </p:sp>
      <p:pic>
        <p:nvPicPr>
          <p:cNvPr id="6148" name="Picture 4" descr="Výsledek obrázku pro hasič zachraňu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1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152</TotalTime>
  <Words>142</Words>
  <Application>Microsoft Office PowerPoint</Application>
  <PresentationFormat>Předvádění na obrazovce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Urbanistický</vt:lpstr>
      <vt:lpstr>Čím bych chtěl být až, vyrostu?</vt:lpstr>
      <vt:lpstr> </vt:lpstr>
      <vt:lpstr> </vt:lpstr>
      <vt:lpstr>Prezentace aplikace PowerPoint</vt:lpstr>
      <vt:lpstr>Prezentace aplikace PowerPoint</vt:lpstr>
      <vt:lpstr> </vt:lpstr>
      <vt:lpstr>Prezentace aplikace PowerPoint</vt:lpstr>
      <vt:lpstr>Moje Rodina</vt:lpstr>
      <vt:lpstr>Prezentace aplikace PowerPoint</vt:lpstr>
      <vt:lpstr>Za vaší pozornost já děkuji.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Čím bych chtěl být až, vyrostu?</dc:title>
  <dc:creator>Ucitel</dc:creator>
  <cp:lastModifiedBy>Ucitel</cp:lastModifiedBy>
  <cp:revision>16</cp:revision>
  <dcterms:created xsi:type="dcterms:W3CDTF">2017-05-12T06:27:48Z</dcterms:created>
  <dcterms:modified xsi:type="dcterms:W3CDTF">2017-05-12T09:00:33Z</dcterms:modified>
</cp:coreProperties>
</file>