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B91D4D6-1CB5-480E-A309-F4F86982FD07}" type="datetimeFigureOut">
              <a:rPr lang="cs-CZ" smtClean="0"/>
              <a:t>12.5.2017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19C371-935D-423B-8B7D-1525E034FA9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Čím chci být, až vyrostu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Tomáš Fryčka</a:t>
            </a:r>
            <a:endParaRPr lang="cs-CZ" dirty="0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092961" y="6381328"/>
            <a:ext cx="288032" cy="288032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945870"/>
            <a:ext cx="3838549" cy="283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79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636912"/>
            <a:ext cx="6593385" cy="3451225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zhlédnutí</a:t>
            </a:r>
            <a:endParaRPr lang="cs-CZ" dirty="0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7669565" y="6381328"/>
            <a:ext cx="360040" cy="288032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mů 5">
            <a:hlinkClick r:id="" action="ppaction://hlinkshowjump?jump=firstslide" highlightClick="1"/>
          </p:cNvPr>
          <p:cNvSpPr/>
          <p:nvPr/>
        </p:nvSpPr>
        <p:spPr>
          <a:xfrm>
            <a:off x="8607959" y="6381328"/>
            <a:ext cx="360040" cy="28803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81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Chtěl bych být manažerem nějaké menší/střední firmy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bych vlastně chtěl být?</a:t>
            </a:r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7669565" y="6381328"/>
            <a:ext cx="360040" cy="288032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092961" y="6381328"/>
            <a:ext cx="288032" cy="288032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mů 5">
            <a:hlinkClick r:id="" action="ppaction://hlinkshowjump?jump=firstslide" highlightClick="1"/>
          </p:cNvPr>
          <p:cNvSpPr/>
          <p:nvPr/>
        </p:nvSpPr>
        <p:spPr>
          <a:xfrm>
            <a:off x="8607959" y="6381328"/>
            <a:ext cx="360040" cy="28803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3136" y="3789040"/>
            <a:ext cx="2409825" cy="1895475"/>
          </a:xfrm>
          <a:prstGeom prst="rect">
            <a:avLst/>
          </a:prstGeom>
        </p:spPr>
      </p:pic>
      <p:sp>
        <p:nvSpPr>
          <p:cNvPr id="8" name="Zaoblený obdélníkový popisek 7"/>
          <p:cNvSpPr/>
          <p:nvPr/>
        </p:nvSpPr>
        <p:spPr>
          <a:xfrm>
            <a:off x="3851920" y="3789040"/>
            <a:ext cx="1584176" cy="864096"/>
          </a:xfrm>
          <a:prstGeom prst="wedgeRoundRectCallout">
            <a:avLst>
              <a:gd name="adj1" fmla="val 153204"/>
              <a:gd name="adj2" fmla="val -965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manažer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20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Manažer je vedoucí </a:t>
            </a:r>
            <a:r>
              <a:rPr lang="cs-CZ" dirty="0"/>
              <a:t>pracovník, který zodpovídá za chod jemu svěřené </a:t>
            </a:r>
            <a:r>
              <a:rPr lang="cs-CZ" dirty="0" smtClean="0"/>
              <a:t>organizace</a:t>
            </a:r>
          </a:p>
          <a:p>
            <a:r>
              <a:rPr lang="cs-CZ" dirty="0" smtClean="0"/>
              <a:t>Aby se jim člověk stal,  musí mít příslušné znalosti a dovednosti</a:t>
            </a:r>
          </a:p>
          <a:p>
            <a:r>
              <a:rPr lang="cs-CZ" dirty="0" smtClean="0"/>
              <a:t>Toto můžou vykonávat jen lidé, kteří v sobě mají přirozenou autoritu a dovednost vést ostatní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4" name="Tlačítko akce: Dopředu nebo Další 3">
            <a:hlinkClick r:id="" action="ppaction://hlinkshowjump?jump=nextslide" highlightClick="1"/>
          </p:cNvPr>
          <p:cNvSpPr/>
          <p:nvPr/>
        </p:nvSpPr>
        <p:spPr>
          <a:xfrm>
            <a:off x="8092961" y="6381328"/>
            <a:ext cx="288032" cy="288032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7669565" y="6381328"/>
            <a:ext cx="360040" cy="288032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mů 5">
            <a:hlinkClick r:id="" action="ppaction://hlinkshowjump?jump=firstslide" highlightClick="1"/>
          </p:cNvPr>
          <p:cNvSpPr/>
          <p:nvPr/>
        </p:nvSpPr>
        <p:spPr>
          <a:xfrm>
            <a:off x="8607959" y="6381328"/>
            <a:ext cx="360040" cy="28803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50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Nejsem si úplně jistý, jestli je má volba na 100% správná, ale myslím si, že bych tohle dokázal</a:t>
            </a:r>
          </a:p>
          <a:p>
            <a:r>
              <a:rPr lang="cs-CZ" dirty="0" smtClean="0"/>
              <a:t>Nevím, jestli tohle budu opravdu v budoucnosti dělat, ale myslím si, že se jím možná někdy stanu</a:t>
            </a:r>
          </a:p>
          <a:p>
            <a:r>
              <a:rPr lang="cs-CZ" dirty="0" smtClean="0"/>
              <a:t>Je to velmi těžké vybrat si povolání, které budu několik let vykonávat a kterým se budu živit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má volba správná?</a:t>
            </a:r>
            <a:endParaRPr lang="cs-CZ" dirty="0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7669565" y="6381328"/>
            <a:ext cx="360040" cy="288032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8092961" y="6381328"/>
            <a:ext cx="288032" cy="288032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mů 6">
            <a:hlinkClick r:id="" action="ppaction://hlinkshowjump?jump=firstslide" highlightClick="1"/>
          </p:cNvPr>
          <p:cNvSpPr/>
          <p:nvPr/>
        </p:nvSpPr>
        <p:spPr>
          <a:xfrm>
            <a:off x="8607959" y="6381328"/>
            <a:ext cx="360040" cy="28803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44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Silné/slabé stránky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u="sng" dirty="0" smtClean="0"/>
              <a:t>Silné</a:t>
            </a:r>
            <a:endParaRPr lang="cs-CZ" b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Myslím si, že nějakou tu přirozenou autoritu mám, a dovednost vést ostatní trochu taky</a:t>
            </a:r>
          </a:p>
          <a:p>
            <a:r>
              <a:rPr lang="cs-CZ" dirty="0" smtClean="0"/>
              <a:t>Naučit se k tomuto povolání nějaké znalosti pro mě nebude moc složité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u="sng" dirty="0" smtClean="0"/>
              <a:t>Slabé</a:t>
            </a:r>
            <a:endParaRPr lang="cs-CZ" b="1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Ne vždy si věřím na 100%</a:t>
            </a:r>
            <a:endParaRPr lang="cs-CZ" dirty="0"/>
          </a:p>
        </p:txBody>
      </p:sp>
      <p:sp>
        <p:nvSpPr>
          <p:cNvPr id="7" name="Tlačítko akce: Zpět nebo Předchozí 6">
            <a:hlinkClick r:id="" action="ppaction://hlinkshowjump?jump=previousslide" highlightClick="1"/>
          </p:cNvPr>
          <p:cNvSpPr/>
          <p:nvPr/>
        </p:nvSpPr>
        <p:spPr>
          <a:xfrm>
            <a:off x="7669565" y="6381328"/>
            <a:ext cx="360040" cy="288032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" action="ppaction://hlinkshowjump?jump=nextslide" highlightClick="1"/>
          </p:cNvPr>
          <p:cNvSpPr/>
          <p:nvPr/>
        </p:nvSpPr>
        <p:spPr>
          <a:xfrm>
            <a:off x="8092961" y="6381328"/>
            <a:ext cx="288032" cy="288032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mů 8">
            <a:hlinkClick r:id="" action="ppaction://hlinkshowjump?jump=firstslide" highlightClick="1"/>
          </p:cNvPr>
          <p:cNvSpPr/>
          <p:nvPr/>
        </p:nvSpPr>
        <p:spPr>
          <a:xfrm>
            <a:off x="8607959" y="6381328"/>
            <a:ext cx="360040" cy="28803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17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Zkušenosti z vedení ostatních lidí</a:t>
            </a:r>
          </a:p>
          <a:p>
            <a:r>
              <a:rPr lang="cs-CZ" dirty="0" smtClean="0"/>
              <a:t>Schopnost organizovat, plánovat různé věci</a:t>
            </a:r>
          </a:p>
          <a:p>
            <a:r>
              <a:rPr lang="cs-CZ" dirty="0" smtClean="0"/>
              <a:t>Naučím se lépe motivovat lidi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mi práce přinese?</a:t>
            </a:r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7669565" y="6381328"/>
            <a:ext cx="360040" cy="288032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" action="ppaction://hlinkshowjump?jump=nextslide" highlightClick="1"/>
          </p:cNvPr>
          <p:cNvSpPr/>
          <p:nvPr/>
        </p:nvSpPr>
        <p:spPr>
          <a:xfrm>
            <a:off x="8092961" y="6381328"/>
            <a:ext cx="288032" cy="288032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mů 5">
            <a:hlinkClick r:id="" action="ppaction://hlinkshowjump?jump=firstslide" highlightClick="1"/>
          </p:cNvPr>
          <p:cNvSpPr/>
          <p:nvPr/>
        </p:nvSpPr>
        <p:spPr>
          <a:xfrm>
            <a:off x="8607959" y="6381328"/>
            <a:ext cx="360040" cy="28803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39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budu muset obětovat/udělat?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u="sng" dirty="0"/>
              <a:t>O</a:t>
            </a:r>
            <a:r>
              <a:rPr lang="cs-CZ" b="1" u="sng" dirty="0" smtClean="0"/>
              <a:t>bětovat</a:t>
            </a:r>
            <a:endParaRPr lang="cs-CZ" b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Několik let studování</a:t>
            </a:r>
          </a:p>
          <a:p>
            <a:r>
              <a:rPr lang="cs-CZ" dirty="0" smtClean="0"/>
              <a:t>Hodně hodin času</a:t>
            </a:r>
          </a:p>
          <a:p>
            <a:r>
              <a:rPr lang="cs-CZ" dirty="0" smtClean="0"/>
              <a:t>Nebudu tak dlouho doma</a:t>
            </a:r>
          </a:p>
          <a:p>
            <a:r>
              <a:rPr lang="cs-CZ" dirty="0"/>
              <a:t>S</a:t>
            </a:r>
            <a:r>
              <a:rPr lang="cs-CZ" dirty="0" smtClean="0"/>
              <a:t>trávím jen málo času venku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b="1" u="sng" dirty="0"/>
              <a:t>U</a:t>
            </a:r>
            <a:r>
              <a:rPr lang="cs-CZ" b="1" u="sng" dirty="0" smtClean="0"/>
              <a:t>dělat</a:t>
            </a:r>
            <a:endParaRPr lang="cs-CZ" b="1" u="sng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Vystudovat vysokou školu</a:t>
            </a:r>
          </a:p>
          <a:p>
            <a:r>
              <a:rPr lang="cs-CZ" dirty="0" smtClean="0"/>
              <a:t>Naučit se dobře mluvit anglicky</a:t>
            </a:r>
            <a:endParaRPr lang="cs-CZ" dirty="0"/>
          </a:p>
        </p:txBody>
      </p:sp>
      <p:sp>
        <p:nvSpPr>
          <p:cNvPr id="7" name="Tlačítko akce: Zpět nebo Předchozí 6">
            <a:hlinkClick r:id="" action="ppaction://hlinkshowjump?jump=previousslide" highlightClick="1"/>
          </p:cNvPr>
          <p:cNvSpPr/>
          <p:nvPr/>
        </p:nvSpPr>
        <p:spPr>
          <a:xfrm>
            <a:off x="7669565" y="6381328"/>
            <a:ext cx="360040" cy="288032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" action="ppaction://hlinkshowjump?jump=nextslide" highlightClick="1"/>
          </p:cNvPr>
          <p:cNvSpPr/>
          <p:nvPr/>
        </p:nvSpPr>
        <p:spPr>
          <a:xfrm>
            <a:off x="8092961" y="6381328"/>
            <a:ext cx="288032" cy="288032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mů 8">
            <a:hlinkClick r:id="" action="ppaction://hlinkshowjump?jump=firstslide" highlightClick="1"/>
          </p:cNvPr>
          <p:cNvSpPr/>
          <p:nvPr/>
        </p:nvSpPr>
        <p:spPr>
          <a:xfrm>
            <a:off x="8607959" y="6381328"/>
            <a:ext cx="360040" cy="28803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91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 mě nenutí vybrat si povolání, které by chtěli, abych vykonával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rodiny na výběr povolání</a:t>
            </a:r>
            <a:endParaRPr lang="cs-CZ" dirty="0"/>
          </a:p>
        </p:txBody>
      </p:sp>
      <p:sp>
        <p:nvSpPr>
          <p:cNvPr id="4" name="Tlačítko akce: Domů 3">
            <a:hlinkClick r:id="" action="ppaction://hlinkshowjump?jump=firstslide" highlightClick="1"/>
          </p:cNvPr>
          <p:cNvSpPr/>
          <p:nvPr/>
        </p:nvSpPr>
        <p:spPr>
          <a:xfrm>
            <a:off x="8607959" y="6381328"/>
            <a:ext cx="360040" cy="28803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7669565" y="6381328"/>
            <a:ext cx="360040" cy="288032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8092961" y="6381328"/>
            <a:ext cx="288032" cy="288032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17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Ano, myslím si, že bych v tomto byl lehce nadprůměrný. Mám tak trochu schopnosti, které jsem na začátku zmiňoval (dovednost vést ostatní, motivovat ostatní atd.). Ale jak jsem říkal, moje volba ještě není stoprocentní.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Myslím si, že v tomto budu dobrý?</a:t>
            </a:r>
            <a:endParaRPr lang="cs-CZ" dirty="0"/>
          </a:p>
        </p:txBody>
      </p:sp>
      <p:sp>
        <p:nvSpPr>
          <p:cNvPr id="4" name="Tlačítko akce: Zpět nebo Předchozí 3">
            <a:hlinkClick r:id="" action="ppaction://hlinkshowjump?jump=previousslide" highlightClick="1"/>
          </p:cNvPr>
          <p:cNvSpPr/>
          <p:nvPr/>
        </p:nvSpPr>
        <p:spPr>
          <a:xfrm>
            <a:off x="7669565" y="6381328"/>
            <a:ext cx="360040" cy="288032"/>
          </a:xfrm>
          <a:prstGeom prst="actionButtonBackPreviou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mů 4">
            <a:hlinkClick r:id="" action="ppaction://hlinkshowjump?jump=firstslide" highlightClick="1"/>
          </p:cNvPr>
          <p:cNvSpPr/>
          <p:nvPr/>
        </p:nvSpPr>
        <p:spPr>
          <a:xfrm>
            <a:off x="8607959" y="6381328"/>
            <a:ext cx="360040" cy="288032"/>
          </a:xfrm>
          <a:prstGeom prst="actionButtonHom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8092961" y="6381328"/>
            <a:ext cx="288032" cy="288032"/>
          </a:xfrm>
          <a:prstGeom prst="actionButtonForwardNex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2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112</TotalTime>
  <Words>291</Words>
  <Application>Microsoft Office PowerPoint</Application>
  <PresentationFormat>Předvádění na obrazovce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Vlnění</vt:lpstr>
      <vt:lpstr>Čím chci být, až vyrostu</vt:lpstr>
      <vt:lpstr>Co bych vlastně chtěl být?</vt:lpstr>
      <vt:lpstr>Úvod</vt:lpstr>
      <vt:lpstr>Je má volba správná?</vt:lpstr>
      <vt:lpstr>Silné/slabé stránky</vt:lpstr>
      <vt:lpstr>Co mi práce přinese?</vt:lpstr>
      <vt:lpstr>Co budu muset obětovat/udělat?</vt:lpstr>
      <vt:lpstr>Vliv rodiny na výběr povolání</vt:lpstr>
      <vt:lpstr>Myslím si, že v tomto budu dobrý?</vt:lpstr>
      <vt:lpstr>Děkuji za zhlédnutí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Čím chci být, až vyrostu</dc:title>
  <dc:creator>Ucitel</dc:creator>
  <cp:lastModifiedBy>Ucitel</cp:lastModifiedBy>
  <cp:revision>10</cp:revision>
  <dcterms:created xsi:type="dcterms:W3CDTF">2017-05-12T06:30:19Z</dcterms:created>
  <dcterms:modified xsi:type="dcterms:W3CDTF">2017-05-12T08:22:49Z</dcterms:modified>
</cp:coreProperties>
</file>