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0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18D2-FDB8-47AE-A8A6-A367F5AA0CC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7E23B-87C0-492A-80FF-65B28754C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0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70EF0C-DB87-469C-BA9A-D6A4CDB38C1B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9E25EF-1BA0-40ED-A938-DF61281D2E9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s.google.com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863588" y="790476"/>
            <a:ext cx="7416824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10266" y="1168862"/>
            <a:ext cx="5723468" cy="1828090"/>
          </a:xfrm>
        </p:spPr>
        <p:txBody>
          <a:bodyPr/>
          <a:lstStyle/>
          <a:p>
            <a:r>
              <a:rPr lang="cs-CZ" dirty="0" smtClean="0"/>
              <a:t>ČÍM CHCI BÝT,</a:t>
            </a:r>
            <a:br>
              <a:rPr lang="cs-CZ" dirty="0" smtClean="0"/>
            </a:br>
            <a:r>
              <a:rPr lang="cs-CZ" dirty="0" smtClean="0"/>
              <a:t>AŽ VYROSTU?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3908" y="3073772"/>
            <a:ext cx="1656184" cy="617984"/>
          </a:xfrm>
        </p:spPr>
        <p:txBody>
          <a:bodyPr/>
          <a:lstStyle/>
          <a:p>
            <a:r>
              <a:rPr lang="cs-CZ" dirty="0" smtClean="0">
                <a:latin typeface="Gabriola" panose="04040605051002020D02" pitchFamily="82" charset="0"/>
              </a:rPr>
              <a:t>Václav Pfleger</a:t>
            </a:r>
            <a:endParaRPr lang="cs-CZ" dirty="0">
              <a:latin typeface="Gabriola" panose="04040605051002020D02" pitchFamily="82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619672" y="2996952"/>
            <a:ext cx="5904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Zák\Pictures\pfle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0" y="3573016"/>
            <a:ext cx="2160240" cy="19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8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2719269"/>
            <a:ext cx="674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Druhá věc, bez které se žádný střihač neobejde, stejně jako kuchař bez trouby, je </a:t>
            </a:r>
            <a:r>
              <a:rPr lang="cs-CZ" b="1" dirty="0" smtClean="0"/>
              <a:t>dostatečně výkonný počítač a programy</a:t>
            </a:r>
            <a:r>
              <a:rPr lang="cs-CZ" dirty="0" smtClean="0"/>
              <a:t>. Mít pomalý počítač a jako program na stříhání </a:t>
            </a:r>
            <a:r>
              <a:rPr lang="cs-CZ" dirty="0" err="1" smtClean="0"/>
              <a:t>Movie</a:t>
            </a:r>
            <a:r>
              <a:rPr lang="cs-CZ" dirty="0" smtClean="0"/>
              <a:t> Maker, je jako mít rezavé a tupé nůžky.</a:t>
            </a:r>
            <a:endParaRPr lang="cs-CZ" dirty="0"/>
          </a:p>
        </p:txBody>
      </p:sp>
      <p:pic>
        <p:nvPicPr>
          <p:cNvPr id="7170" name="Picture 2" descr="C:\Users\Zák\Pictures\AB494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2917" l="10000" r="90000">
                        <a14:foregroundMark x1="37188" y1="14167" x2="68281" y2="8333"/>
                        <a14:foregroundMark x1="60625" y1="5833" x2="73438" y2="4167"/>
                        <a14:foregroundMark x1="28750" y1="88125" x2="45000" y2="88542"/>
                        <a14:foregroundMark x1="27969" y1="84583" x2="41719" y2="9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37">
            <a:off x="795067" y="4056558"/>
            <a:ext cx="2443436" cy="18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ák\Pictures\Adobe_After_Effects_CS6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729">
            <a:off x="6283300" y="957722"/>
            <a:ext cx="1498295" cy="14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9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81324" y="98072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Proč bych chtěl být střihačem?</a:t>
            </a:r>
            <a:endParaRPr lang="cs-CZ" sz="2800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2276872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Baví mě to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Vzácná pracovní pozice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Na střihačovi mnohdy závisí celý film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Královský plat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Chtěl bych se líp naučit stříhat, zkratka načerpat nové zkušenosti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71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980728"/>
            <a:ext cx="66967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j-lt"/>
              </a:rPr>
              <a:t>Blížíme se ke konci prezentace. Nějaké poučení na závěr?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sz="2000" dirty="0" smtClean="0"/>
              <a:t>Vyberte si povolání, které Vás bude bavit a naplňovat. Nenechte se ovlivňovat rodinou, je to VAŠE povolání, tudíž je jen na Vás, jakým směrem se vydáte.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94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47628" y="971372"/>
            <a:ext cx="320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Kdo vlastně jsem?</a:t>
            </a:r>
            <a:endParaRPr lang="cs-CZ" sz="28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1176" y="1916832"/>
            <a:ext cx="4900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Jmenuji se Vašek Pfleger, je mi 13 let, chodím do 7.B a reprezentuji ZŠ Vrchní v Opavě.</a:t>
            </a:r>
          </a:p>
          <a:p>
            <a:endParaRPr lang="cs-CZ" dirty="0"/>
          </a:p>
          <a:p>
            <a:r>
              <a:rPr lang="cs-CZ" dirty="0" smtClean="0"/>
              <a:t>Baví mne technologie, především auta a počítače.</a:t>
            </a:r>
          </a:p>
          <a:p>
            <a:r>
              <a:rPr lang="cs-CZ" dirty="0" smtClean="0"/>
              <a:t>Jednou bych se chtěl dostat do U.S.A  a v 18 letech bych si chtěl udělat řidičský průkaz.</a:t>
            </a:r>
          </a:p>
          <a:p>
            <a:endParaRPr lang="cs-CZ" dirty="0"/>
          </a:p>
          <a:p>
            <a:r>
              <a:rPr lang="cs-CZ" dirty="0" smtClean="0"/>
              <a:t>Musím poděkovat mému učiteli informatiky, panu </a:t>
            </a:r>
            <a:r>
              <a:rPr lang="cs-CZ" dirty="0" err="1" smtClean="0"/>
              <a:t>Minksovi</a:t>
            </a:r>
            <a:r>
              <a:rPr lang="cs-CZ" dirty="0" smtClean="0"/>
              <a:t> za přípravu do soutěže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Bajtíka</a:t>
            </a:r>
            <a:r>
              <a:rPr lang="cs-CZ" dirty="0" smtClean="0"/>
              <a:t> se zúčastňuji podruhé, poprvé jsem vyhrál 2. místo.</a:t>
            </a:r>
          </a:p>
        </p:txBody>
      </p:sp>
      <p:pic>
        <p:nvPicPr>
          <p:cNvPr id="8194" name="Picture 2" descr="C:\Users\Zák\Downloads\16251961_1278240068921871_431686177461537237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2322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8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2060848"/>
            <a:ext cx="281641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Zdroje:</a:t>
            </a:r>
          </a:p>
          <a:p>
            <a:r>
              <a:rPr lang="cs-CZ" dirty="0" smtClean="0">
                <a:hlinkClick r:id="rId3"/>
              </a:rPr>
              <a:t>www.images.google.com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 smtClean="0">
                <a:latin typeface="+mj-lt"/>
              </a:rPr>
              <a:t>Použité programy:</a:t>
            </a:r>
          </a:p>
          <a:p>
            <a:r>
              <a:rPr lang="cs-CZ" dirty="0" smtClean="0"/>
              <a:t>Adobe </a:t>
            </a:r>
            <a:r>
              <a:rPr lang="cs-CZ" dirty="0" err="1" smtClean="0"/>
              <a:t>Photoshop</a:t>
            </a:r>
            <a:r>
              <a:rPr lang="cs-CZ" dirty="0" smtClean="0"/>
              <a:t> CS6</a:t>
            </a:r>
          </a:p>
          <a:p>
            <a:r>
              <a:rPr lang="cs-CZ" dirty="0" smtClean="0"/>
              <a:t>Microsoft </a:t>
            </a:r>
            <a:r>
              <a:rPr lang="cs-CZ" dirty="0" err="1" smtClean="0"/>
              <a:t>Powerpoint</a:t>
            </a:r>
            <a:r>
              <a:rPr lang="cs-CZ" dirty="0" smtClean="0"/>
              <a:t> 2010</a:t>
            </a:r>
          </a:p>
          <a:p>
            <a:r>
              <a:rPr lang="cs-CZ" dirty="0" smtClean="0"/>
              <a:t>Malování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64288" y="5825803"/>
            <a:ext cx="121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12.5.2017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7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844824"/>
            <a:ext cx="38034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1.0 Úvod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2.0 Automechanik, první klíč</a:t>
            </a:r>
            <a:endParaRPr lang="cs-CZ" dirty="0" smtClean="0"/>
          </a:p>
          <a:p>
            <a:r>
              <a:rPr lang="cs-CZ" sz="1600" dirty="0" smtClean="0">
                <a:hlinkClick r:id="rId4" action="ppaction://hlinksldjump"/>
              </a:rPr>
              <a:t>2.1 Druhý klíč</a:t>
            </a:r>
            <a:endParaRPr lang="cs-CZ" sz="1600" dirty="0" smtClean="0"/>
          </a:p>
          <a:p>
            <a:r>
              <a:rPr lang="cs-CZ" sz="1600" dirty="0" smtClean="0">
                <a:hlinkClick r:id="rId5" action="ppaction://hlinksldjump"/>
              </a:rPr>
              <a:t>2.2 Třetí klíč</a:t>
            </a:r>
            <a:endParaRPr lang="cs-CZ" sz="1600" dirty="0" smtClean="0"/>
          </a:p>
          <a:p>
            <a:r>
              <a:rPr lang="cs-CZ" sz="1600" dirty="0" smtClean="0">
                <a:hlinkClick r:id="rId6" action="ppaction://hlinksldjump"/>
              </a:rPr>
              <a:t>2.3 Proč bych chtěl být automechanikem?</a:t>
            </a:r>
            <a:endParaRPr lang="cs-CZ" sz="1600" dirty="0" smtClean="0"/>
          </a:p>
          <a:p>
            <a:endParaRPr lang="cs-CZ" sz="1600" dirty="0"/>
          </a:p>
          <a:p>
            <a:r>
              <a:rPr lang="cs-CZ" dirty="0" smtClean="0">
                <a:hlinkClick r:id="rId7" action="ppaction://hlinksldjump"/>
              </a:rPr>
              <a:t>3.0 Střihač</a:t>
            </a:r>
            <a:endParaRPr lang="cs-CZ" dirty="0" smtClean="0"/>
          </a:p>
          <a:p>
            <a:r>
              <a:rPr lang="cs-CZ" sz="1600" dirty="0" smtClean="0">
                <a:hlinkClick r:id="rId8" action="ppaction://hlinksldjump"/>
              </a:rPr>
              <a:t>3.1 To nejdůležitější</a:t>
            </a:r>
            <a:endParaRPr lang="cs-CZ" sz="1600" dirty="0" smtClean="0"/>
          </a:p>
          <a:p>
            <a:r>
              <a:rPr lang="cs-CZ" sz="1600" dirty="0" smtClean="0">
                <a:hlinkClick r:id="rId9" action="ppaction://hlinksldjump"/>
              </a:rPr>
              <a:t>3.2 Proč bych chtěl být střihačem?</a:t>
            </a:r>
            <a:endParaRPr lang="cs-CZ" sz="1600" dirty="0" smtClean="0"/>
          </a:p>
          <a:p>
            <a:endParaRPr lang="cs-CZ" sz="1600" dirty="0"/>
          </a:p>
          <a:p>
            <a:r>
              <a:rPr lang="cs-CZ" dirty="0" smtClean="0">
                <a:hlinkClick r:id="rId10" action="ppaction://hlinksldjump"/>
              </a:rPr>
              <a:t>4.0 Závěr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11" action="ppaction://hlinksldjump"/>
              </a:rPr>
              <a:t>5.0 Kdo vlastně jsem?</a:t>
            </a:r>
            <a:endParaRPr lang="cs-CZ" dirty="0" smtClean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938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119675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Určitě jste o tom někdy přemýšleli… Neříkejte, že ne! Povolání je jedno z věcí, která Vás bude doprovázet celý život a měla by Vás aspoň trochu bavit, a já Vám řeknu, čím bych chtěl jednou být…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3320" y="242088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Chtěl bych být</a:t>
            </a:r>
          </a:p>
          <a:p>
            <a:pPr algn="ctr"/>
            <a:r>
              <a:rPr lang="cs-CZ" sz="3200" b="1" dirty="0" smtClean="0"/>
              <a:t>automechanikem</a:t>
            </a:r>
            <a:r>
              <a:rPr lang="cs-CZ" sz="3200" b="1" dirty="0"/>
              <a:t> </a:t>
            </a:r>
            <a:r>
              <a:rPr lang="cs-CZ" sz="3200" b="1" dirty="0" smtClean="0"/>
              <a:t>a</a:t>
            </a:r>
          </a:p>
          <a:p>
            <a:pPr algn="ctr"/>
            <a:r>
              <a:rPr lang="cs-CZ" sz="3200" b="1" dirty="0" smtClean="0"/>
              <a:t>střihačem!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99204" y="45091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Asi byste od člověka, který vytváří tak skvělé prezentace čekali, že bude jednou programátorem nebo </a:t>
            </a:r>
            <a:r>
              <a:rPr lang="cs-CZ" dirty="0" err="1" smtClean="0"/>
              <a:t>ajťákem</a:t>
            </a:r>
            <a:r>
              <a:rPr lang="cs-CZ" dirty="0" smtClean="0"/>
              <a:t> , avšak opak je pravdou.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0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7624" y="945634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Nejdřív si řekneme něco o samotné </a:t>
            </a:r>
            <a:r>
              <a:rPr lang="cs-CZ" b="1" dirty="0" smtClean="0"/>
              <a:t>profesi automechanika a tři klíče k úspěchu</a:t>
            </a:r>
            <a:r>
              <a:rPr lang="cs-CZ" dirty="0" smtClean="0"/>
              <a:t>.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Takže jako první a snad ta nejdůležitější věc, kterou musí automechanik mít, jsou </a:t>
            </a:r>
            <a:r>
              <a:rPr lang="cs-CZ" b="1" dirty="0" smtClean="0"/>
              <a:t>šikovné ruce</a:t>
            </a:r>
            <a:r>
              <a:rPr lang="cs-CZ" dirty="0" smtClean="0"/>
              <a:t>. Na práci a business obecně mám takový názor, že budoucnost má vždy manuální práce.</a:t>
            </a:r>
          </a:p>
          <a:p>
            <a:pPr algn="ctr"/>
            <a:endParaRPr lang="cs-CZ" dirty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</p:txBody>
      </p:sp>
      <p:pic>
        <p:nvPicPr>
          <p:cNvPr id="4098" name="Picture 2" descr="C:\Users\Zák\Pictures\Auto-Mechan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86" y="3069293"/>
            <a:ext cx="3829444" cy="25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4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49565" y="22768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 smtClean="0"/>
              <a:t>Druhá věc, bez které se žádný mechanik neobejde, jsou </a:t>
            </a:r>
            <a:r>
              <a:rPr lang="cs-CZ" sz="2000" b="1" dirty="0" smtClean="0"/>
              <a:t>ruce umazané od oleje</a:t>
            </a:r>
            <a:r>
              <a:rPr lang="cs-CZ" sz="2000" dirty="0" smtClean="0"/>
              <a:t>. Abych to upřesnil - ukažte mi automechanika,</a:t>
            </a:r>
          </a:p>
          <a:p>
            <a:pPr algn="ctr"/>
            <a:r>
              <a:rPr lang="cs-CZ" sz="2000" dirty="0" smtClean="0"/>
              <a:t>který má ruce čisté jako lilie – </a:t>
            </a:r>
            <a:r>
              <a:rPr lang="cs-CZ" sz="2000" b="1" dirty="0" smtClean="0"/>
              <a:t>takový automechanik prostě a jednoduše NEEXISTUJE!</a:t>
            </a:r>
            <a:endParaRPr lang="cs-CZ" sz="2000" b="1" dirty="0" smtClean="0"/>
          </a:p>
        </p:txBody>
      </p:sp>
      <p:pic>
        <p:nvPicPr>
          <p:cNvPr id="2050" name="Picture 2" descr="C:\Users\Zák\Pictures\venusz_repkovy_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2692">
            <a:off x="1806650" y="4241019"/>
            <a:ext cx="561217" cy="16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ák\Pictures\1af90f134046387200b6f7f5d56e203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1333" l="10333" r="90333">
                        <a14:foregroundMark x1="39333" y1="38000" x2="38000" y2="61333"/>
                        <a14:foregroundMark x1="32667" y1="37333" x2="32000" y2="66000"/>
                        <a14:foregroundMark x1="25667" y1="39333" x2="25667" y2="57333"/>
                        <a14:foregroundMark x1="46333" y1="58333" x2="47000" y2="62333"/>
                        <a14:foregroundMark x1="49333" y1="12333" x2="58333" y2="6000"/>
                        <a14:foregroundMark x1="23000" y1="88333" x2="76000" y2="91667"/>
                        <a14:backgroundMark x1="61000" y1="6333" x2="53333" y2="6333"/>
                        <a14:backgroundMark x1="55000" y1="7000" x2="58333" y2="6667"/>
                        <a14:backgroundMark x1="51000" y1="8000" x2="56333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807">
            <a:off x="6537571" y="77529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3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59360" y="1196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 smtClean="0"/>
              <a:t>Třetí klíč k úspěchu je, nečekaně, </a:t>
            </a:r>
            <a:r>
              <a:rPr lang="cs-CZ" sz="2000" b="1" dirty="0" smtClean="0"/>
              <a:t>klíč</a:t>
            </a:r>
            <a:r>
              <a:rPr lang="cs-CZ" sz="2000" dirty="0" smtClean="0"/>
              <a:t>. Francouzský klíč. Tím myslím nářadí obecně, protože na takové poloosy nebo třeba jenom na vzduchový filtr Vám opravdu nepomůžou ani ty nejšikovnější ruce pod sluncem.</a:t>
            </a:r>
            <a:endParaRPr lang="cs-CZ" sz="2000" dirty="0" smtClean="0"/>
          </a:p>
        </p:txBody>
      </p:sp>
      <p:pic>
        <p:nvPicPr>
          <p:cNvPr id="3074" name="Picture 2" descr="C:\Users\Zák\Pictures\Wrench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647">
            <a:off x="2776057" y="3194880"/>
            <a:ext cx="3538605" cy="25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980728"/>
            <a:ext cx="6056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+mj-lt"/>
              </a:rPr>
              <a:t>Proč bych chtěl být automechanikem?</a:t>
            </a:r>
            <a:endParaRPr lang="cs-CZ" sz="2800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1" y="980728"/>
            <a:ext cx="6056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+mj-lt"/>
              </a:rPr>
              <a:t>Proč bych chtěl být automechanikem?</a:t>
            </a:r>
          </a:p>
          <a:p>
            <a:endParaRPr lang="cs-CZ" sz="2800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5616" y="227687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Baví mě to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Je to hodně vyžadované pracovní místo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Možnost založit si vlastní živnost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Velice dobrý plat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Chtěl bych mít hodně vědomostí a zkušeností s auty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30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3" y="90872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Přecházím na druhou profesi, a to je </a:t>
            </a:r>
            <a:r>
              <a:rPr lang="cs-CZ" b="1" dirty="0" smtClean="0"/>
              <a:t>střihač</a:t>
            </a:r>
            <a:r>
              <a:rPr lang="cs-CZ" dirty="0" smtClean="0"/>
              <a:t>. Mnozí z vás by řekli, že stříhat umí každý – vždyť s nůžkami umí stříhat snad všichni od 1. třídy. Tohle stříhání nemyslím. Mám na mysli stříhání různých filmů, videí a tak dále.</a:t>
            </a:r>
          </a:p>
          <a:p>
            <a:pPr algn="ctr"/>
            <a:endParaRPr lang="cs-CZ" dirty="0"/>
          </a:p>
          <a:p>
            <a:pPr algn="ctr"/>
            <a:r>
              <a:rPr lang="cs-CZ" sz="2000" b="1" dirty="0" smtClean="0"/>
              <a:t>Co takový střihač musí umět?</a:t>
            </a:r>
          </a:p>
          <a:p>
            <a:endParaRPr lang="cs-CZ" dirty="0" smtClean="0"/>
          </a:p>
        </p:txBody>
      </p:sp>
      <p:pic>
        <p:nvPicPr>
          <p:cNvPr id="5122" name="Picture 2" descr="C:\Users\Zák\Pictures\ff63585c2026e52228845759169c5bb9_31-film-strip-png-free-microsoft-film-strip-clipart_580-2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4" y="3789040"/>
            <a:ext cx="7704856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4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71600" y="90872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Jako první a opět nejdůležitější věc pro střihače je </a:t>
            </a:r>
            <a:r>
              <a:rPr lang="cs-CZ" b="1" dirty="0" smtClean="0"/>
              <a:t>kreativita</a:t>
            </a:r>
            <a:r>
              <a:rPr lang="cs-CZ" dirty="0" smtClean="0"/>
              <a:t>. Nejde ani o ty programy, které mnohdy stojí tisíce korun, ale o to, co dokáže váš mozek vymyslet s tou hromadou záznamu.</a:t>
            </a:r>
            <a:endParaRPr lang="cs-CZ" dirty="0"/>
          </a:p>
        </p:txBody>
      </p:sp>
      <p:pic>
        <p:nvPicPr>
          <p:cNvPr id="6146" name="Picture 2" descr="C:\Users\Zák\Pictures\brain-gears-icon-png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60" y="1988839"/>
            <a:ext cx="3468688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155</TotalTime>
  <Words>585</Words>
  <Application>Microsoft Office PowerPoint</Application>
  <PresentationFormat>Předvádění na obrazovce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Špendlík</vt:lpstr>
      <vt:lpstr>ČÍM CHCI BÝT, AŽ VYROSTU?</vt:lpstr>
      <vt:lpstr>ODKAZY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CHCI BÝT, AŽ VYO</dc:title>
  <dc:creator>Zák</dc:creator>
  <cp:lastModifiedBy>Zák</cp:lastModifiedBy>
  <cp:revision>14</cp:revision>
  <dcterms:created xsi:type="dcterms:W3CDTF">2017-05-12T06:23:28Z</dcterms:created>
  <dcterms:modified xsi:type="dcterms:W3CDTF">2017-05-12T08:59:27Z</dcterms:modified>
</cp:coreProperties>
</file>