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1AC97-F9CC-4E0C-8F48-11F8CA10A49A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DBCA-93AC-4390-BF25-DC718C2F2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77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7DBCA-93AC-4390-BF25-DC718C2F20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95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42BFE-EE66-4050-B798-75E6D2C61644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B0A400-E35B-4E6B-AAFB-4EC6062401B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+mj-lt"/>
              </a:rPr>
              <a:t>Popisuje: Vojtěch Zedek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Čím chci, být až vyrostu</a:t>
            </a:r>
            <a:r>
              <a:rPr lang="cs-CZ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Rounded MT Bold" panose="020F0704030504030204" pitchFamily="34" charset="0"/>
              </a:rPr>
              <a:t> ?</a:t>
            </a:r>
            <a:endParaRPr lang="cs-CZ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73795" y="2204865"/>
            <a:ext cx="5637010" cy="3729800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ačneme tím horším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jsem hubený(když mě někdo srazí dopadne to špatně)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nemám rád když po mě někdo řve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nerad cvičím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944216"/>
          </a:xfrm>
        </p:spPr>
        <p:txBody>
          <a:bodyPr/>
          <a:lstStyle/>
          <a:p>
            <a:r>
              <a:rPr lang="cs-CZ" dirty="0" smtClean="0"/>
              <a:t>Mé slabé stránky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3136"/>
            <a:ext cx="6804248" cy="1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6696744" cy="4305864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jsem poslušný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mám rád sporty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jsem pohybově nadaný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umím celkem dobře bruslit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do všeho jdu naplno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snesu kritiku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puk ovládat umím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175351" cy="1793167"/>
          </a:xfrm>
        </p:spPr>
        <p:txBody>
          <a:bodyPr/>
          <a:lstStyle/>
          <a:p>
            <a:r>
              <a:rPr lang="cs-CZ" dirty="0" smtClean="0"/>
              <a:t>Mé silné stránky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16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200800" cy="4392487"/>
          </a:xfrm>
        </p:spPr>
        <p:txBody>
          <a:bodyPr/>
          <a:lstStyle/>
          <a:p>
            <a:r>
              <a:rPr lang="cs-CZ" dirty="0" smtClean="0"/>
              <a:t>Obětovat: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svůj čas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hraní videoher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odpočinek  </a:t>
            </a:r>
          </a:p>
          <a:p>
            <a:pPr>
              <a:buClrTx/>
            </a:pPr>
            <a:r>
              <a:rPr lang="cs-CZ" dirty="0" smtClean="0"/>
              <a:t>Udělat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pracovat na sobě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zlepšit bruslení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mít čistou hlavu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2160240"/>
          </a:xfrm>
        </p:spPr>
        <p:txBody>
          <a:bodyPr/>
          <a:lstStyle/>
          <a:p>
            <a:r>
              <a:rPr lang="cs-CZ" dirty="0" smtClean="0"/>
              <a:t>Co musím obětovat a co udělat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19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algn="l"/>
            <a:r>
              <a:rPr lang="cs-CZ" sz="2800" dirty="0" smtClean="0"/>
              <a:t>Musím na sobě zapracovat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3240360" cy="3547864"/>
          </a:xfrm>
        </p:spPr>
      </p:pic>
    </p:spTree>
    <p:extLst>
      <p:ext uri="{BB962C8B-B14F-4D97-AF65-F5344CB8AC3E}">
        <p14:creationId xmlns:p14="http://schemas.microsoft.com/office/powerpoint/2010/main" val="198316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827584" y="2060849"/>
            <a:ext cx="6984776" cy="3873816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r</a:t>
            </a:r>
            <a:r>
              <a:rPr lang="cs-CZ" dirty="0" smtClean="0"/>
              <a:t>adost ze hry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n</a:t>
            </a:r>
            <a:r>
              <a:rPr lang="cs-CZ" dirty="0" smtClean="0"/>
              <a:t>ebudu se nudit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když budu dobrý podívám se do světa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život bohatý na pohub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kamarády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poznám nové lidi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týmovou práci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2088232"/>
          </a:xfrm>
        </p:spPr>
        <p:txBody>
          <a:bodyPr/>
          <a:lstStyle/>
          <a:p>
            <a:r>
              <a:rPr lang="cs-CZ" dirty="0" smtClean="0"/>
              <a:t>Co mi hokej přinese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pPr algn="l"/>
            <a:r>
              <a:rPr lang="cs-CZ" dirty="0" smtClean="0"/>
              <a:t>Rodina mě je a jen podporuje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7200800" cy="3885108"/>
          </a:xfrm>
        </p:spPr>
      </p:pic>
    </p:spTree>
    <p:extLst>
      <p:ext uri="{BB962C8B-B14F-4D97-AF65-F5344CB8AC3E}">
        <p14:creationId xmlns:p14="http://schemas.microsoft.com/office/powerpoint/2010/main" val="59112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064895" cy="1143000"/>
          </a:xfrm>
        </p:spPr>
        <p:txBody>
          <a:bodyPr/>
          <a:lstStyle/>
          <a:p>
            <a:pPr algn="l"/>
            <a:r>
              <a:rPr lang="cs-CZ" dirty="0" smtClean="0"/>
              <a:t>Už se těším až budu hokejista !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31838"/>
            <a:ext cx="6768752" cy="3475037"/>
          </a:xfrm>
        </p:spPr>
      </p:pic>
    </p:spTree>
    <p:extLst>
      <p:ext uri="{BB962C8B-B14F-4D97-AF65-F5344CB8AC3E}">
        <p14:creationId xmlns:p14="http://schemas.microsoft.com/office/powerpoint/2010/main" val="250696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ym typeface="Wingdings" panose="05000000000000000000" pitchFamily="2" charset="2"/>
              </a:rPr>
              <a:t>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800" dirty="0" smtClean="0"/>
              <a:t>KONEC</a:t>
            </a:r>
            <a:endParaRPr lang="cs-CZ" sz="8800" dirty="0"/>
          </a:p>
        </p:txBody>
      </p:sp>
    </p:spTree>
    <p:extLst>
      <p:ext uri="{BB962C8B-B14F-4D97-AF65-F5344CB8AC3E}">
        <p14:creationId xmlns:p14="http://schemas.microsoft.com/office/powerpoint/2010/main" val="166415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115616" y="3140969"/>
            <a:ext cx="6552728" cy="2793696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Obrázky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oogle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2376264"/>
          </a:xfrm>
        </p:spPr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94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algn="l"/>
            <a:r>
              <a:rPr lang="cs-CZ" dirty="0" smtClean="0"/>
              <a:t>Děkuji za vaši cenou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731838"/>
            <a:ext cx="6183103" cy="3475037"/>
          </a:xfrm>
        </p:spPr>
      </p:pic>
    </p:spTree>
    <p:extLst>
      <p:ext uri="{BB962C8B-B14F-4D97-AF65-F5344CB8AC3E}">
        <p14:creationId xmlns:p14="http://schemas.microsoft.com/office/powerpoint/2010/main" val="364633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79512" y="836713"/>
            <a:ext cx="8712968" cy="5097952"/>
          </a:xfrm>
        </p:spPr>
        <p:txBody>
          <a:bodyPr/>
          <a:lstStyle/>
          <a:p>
            <a:pPr marL="342900" indent="-342900" algn="jus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+mj-lt"/>
                <a:cs typeface="Times New Roman" panose="02020603050405020304" pitchFamily="18" charset="0"/>
              </a:rPr>
              <a:t>už ve školce jsem přemýšlel čím budu </a:t>
            </a:r>
          </a:p>
          <a:p>
            <a:pPr marL="342900" indent="-342900" algn="jus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+mj-lt"/>
                <a:cs typeface="Times New Roman" panose="02020603050405020304" pitchFamily="18" charset="0"/>
              </a:rPr>
              <a:t> dlouho mě nic nenapadalo  </a:t>
            </a:r>
          </a:p>
          <a:p>
            <a:pPr marL="342900" indent="-342900" algn="jus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+mj-lt"/>
                <a:cs typeface="Times New Roman" panose="02020603050405020304" pitchFamily="18" charset="0"/>
              </a:rPr>
              <a:t> začalo to v 5 letech kdy jsem chtěl být </a:t>
            </a:r>
            <a:r>
              <a:rPr lang="cs-CZ" dirty="0" err="1" smtClean="0">
                <a:latin typeface="+mj-lt"/>
                <a:cs typeface="Times New Roman" panose="02020603050405020304" pitchFamily="18" charset="0"/>
              </a:rPr>
              <a:t>Spider</a:t>
            </a:r>
            <a:r>
              <a:rPr lang="cs-CZ" dirty="0" smtClean="0">
                <a:latin typeface="+mj-lt"/>
                <a:cs typeface="Times New Roman" panose="02020603050405020304" pitchFamily="18" charset="0"/>
              </a:rPr>
              <a:t> man, Batman </a:t>
            </a:r>
          </a:p>
          <a:p>
            <a:pPr marL="342900" indent="-342900" algn="just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latin typeface="+mj-lt"/>
                <a:cs typeface="Times New Roman" panose="02020603050405020304" pitchFamily="18" charset="0"/>
              </a:rPr>
              <a:t> V 6 letech jsem říkal ,,Tati budu voják</a:t>
            </a:r>
            <a:r>
              <a:rPr lang="cs-CZ" dirty="0" smtClean="0">
                <a:latin typeface="+mj-lt"/>
              </a:rPr>
              <a:t>“ </a:t>
            </a:r>
          </a:p>
          <a:p>
            <a:pPr marL="342900" indent="-34290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908719"/>
          </a:xfrm>
        </p:spPr>
        <p:txBody>
          <a:bodyPr/>
          <a:lstStyle/>
          <a:p>
            <a:r>
              <a:rPr lang="cs-CZ" dirty="0" smtClean="0"/>
              <a:t>Jak to začalo ?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753544" cy="2897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393236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39552" y="1196753"/>
            <a:ext cx="8136904" cy="4737912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asi v 8 letech přišla nová záliba v podobě sportu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na naší škole byla totiž basketbalová přípravka 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,,</a:t>
            </a:r>
            <a:r>
              <a:rPr lang="cs-CZ" dirty="0" err="1" smtClean="0"/>
              <a:t>Hmm</a:t>
            </a:r>
            <a:r>
              <a:rPr lang="cs-CZ" dirty="0" smtClean="0"/>
              <a:t> budu hvězda NBA“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snažil jsem se ale dobrý jsem nikdy nebyl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Tréninky mě začali nudit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V 11 letech jsem s basketbalem skončil nadobro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1512167"/>
          </a:xfrm>
        </p:spPr>
        <p:txBody>
          <a:bodyPr/>
          <a:lstStyle/>
          <a:p>
            <a:r>
              <a:rPr lang="cs-CZ" b="0" dirty="0" smtClean="0"/>
              <a:t>Nová záliba: sport </a:t>
            </a:r>
            <a:endParaRPr lang="cs-CZ" b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68405"/>
            <a:ext cx="4355882" cy="28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1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937152"/>
          </a:xfrm>
        </p:spPr>
        <p:txBody>
          <a:bodyPr/>
          <a:lstStyle/>
          <a:p>
            <a:pPr algn="l"/>
            <a:r>
              <a:rPr lang="cs-CZ" sz="3600" dirty="0" smtClean="0"/>
              <a:t>Michael Jordan můj vzor, chtěl jsem být jako on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040559" cy="4090243"/>
          </a:xfrm>
        </p:spPr>
      </p:pic>
    </p:spTree>
    <p:extLst>
      <p:ext uri="{BB962C8B-B14F-4D97-AF65-F5344CB8AC3E}">
        <p14:creationId xmlns:p14="http://schemas.microsoft.com/office/powerpoint/2010/main" val="45909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79512" y="1268761"/>
            <a:ext cx="7992888" cy="4665904"/>
          </a:xfrm>
        </p:spPr>
        <p:txBody>
          <a:bodyPr/>
          <a:lstStyle/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v 11 letech mě začal zajímat hokej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prosil jsem taťku aby mě do hokeje přihlásil, řekl mi že je pozdě (měl sem začít dřív) 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cítil jsem se špatně  </a:t>
            </a:r>
          </a:p>
          <a:p>
            <a:pPr marL="342900" indent="-342900" algn="just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taťka je sice voják ale jako malý chtěl být taky hokejista </a:t>
            </a:r>
          </a:p>
          <a:p>
            <a:pPr algn="just">
              <a:buClrTx/>
            </a:pPr>
            <a:r>
              <a:rPr lang="cs-CZ" dirty="0"/>
              <a:t> 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1700807"/>
          </a:xfrm>
        </p:spPr>
        <p:txBody>
          <a:bodyPr/>
          <a:lstStyle/>
          <a:p>
            <a:r>
              <a:rPr lang="cs-CZ" dirty="0" smtClean="0"/>
              <a:t>Hokej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330912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424936" cy="1575048"/>
          </a:xfrm>
        </p:spPr>
        <p:txBody>
          <a:bodyPr/>
          <a:lstStyle/>
          <a:p>
            <a:pPr algn="l"/>
            <a:r>
              <a:rPr lang="cs-CZ" sz="1800" dirty="0" smtClean="0"/>
              <a:t>Jako náhradu jsem hrál videohry (hokejové) nebo se na hokej díval v TV</a:t>
            </a:r>
            <a:endParaRPr lang="cs-CZ" sz="18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59" y="731838"/>
            <a:ext cx="2789531" cy="347503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960440" cy="3240360"/>
          </a:xfrm>
        </p:spPr>
      </p:pic>
    </p:spTree>
    <p:extLst>
      <p:ext uri="{BB962C8B-B14F-4D97-AF65-F5344CB8AC3E}">
        <p14:creationId xmlns:p14="http://schemas.microsoft.com/office/powerpoint/2010/main" val="387344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064896" cy="5112568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neuměl jsem se s tím smířit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sebral jsem odvahu a rozhodl se že si to vyřeším sám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Napsal jsem hokejovému trenérovi a tem řekl ať za ním přijdu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byl jsem tam, prý mě chce vidět bruslit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v létě tam jdu tak mi držte palce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"/>
            <a:ext cx="7175351" cy="1772816"/>
          </a:xfrm>
        </p:spPr>
        <p:txBody>
          <a:bodyPr/>
          <a:lstStyle/>
          <a:p>
            <a:r>
              <a:rPr lang="cs-CZ" dirty="0" smtClean="0"/>
              <a:t>Řešení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7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7848872" cy="3960440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podle mě je toto rozhodnutí správné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 pro hokej bych udělal vše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bruslit umím puk ovládat také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 smtClean="0"/>
              <a:t>jsem velký fanoušek národního týmu 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1728192"/>
          </a:xfrm>
        </p:spPr>
        <p:txBody>
          <a:bodyPr/>
          <a:lstStyle/>
          <a:p>
            <a:r>
              <a:rPr lang="cs-CZ" dirty="0" smtClean="0"/>
              <a:t> Budu Hokejista!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592288" cy="32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1340769"/>
            <a:ext cx="7848872" cy="4593896"/>
          </a:xfrm>
        </p:spPr>
        <p:txBody>
          <a:bodyPr/>
          <a:lstStyle/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Silné nohy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Čtení hry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Týmova práce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Bruslení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Výdrž, síla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Čistá hlava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Ovládání puku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cs-CZ" dirty="0" smtClean="0"/>
              <a:t>Disciplína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656184"/>
          </a:xfrm>
        </p:spPr>
        <p:txBody>
          <a:bodyPr/>
          <a:lstStyle/>
          <a:p>
            <a:r>
              <a:rPr lang="cs-CZ" dirty="0" smtClean="0"/>
              <a:t>Předpoklady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06" y="1412776"/>
            <a:ext cx="5975648" cy="44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4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417</Words>
  <Application>Microsoft Office PowerPoint</Application>
  <PresentationFormat>Předvádění na obrazovce (4:3)</PresentationFormat>
  <Paragraphs>81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Aerodynamika</vt:lpstr>
      <vt:lpstr>Čím chci, být až vyrostu ?</vt:lpstr>
      <vt:lpstr>Jak to začalo ?</vt:lpstr>
      <vt:lpstr>Nová záliba: sport </vt:lpstr>
      <vt:lpstr>Michael Jordan můj vzor, chtěl jsem být jako on</vt:lpstr>
      <vt:lpstr>Hokej</vt:lpstr>
      <vt:lpstr>Jako náhradu jsem hrál videohry (hokejové) nebo se na hokej díval v TV</vt:lpstr>
      <vt:lpstr>Řešení </vt:lpstr>
      <vt:lpstr> Budu Hokejista!</vt:lpstr>
      <vt:lpstr>Předpoklady </vt:lpstr>
      <vt:lpstr>Mé slabé stránky </vt:lpstr>
      <vt:lpstr>Mé silné stránky </vt:lpstr>
      <vt:lpstr>Co musím obětovat a co udělat</vt:lpstr>
      <vt:lpstr>Musím na sobě zapracovat </vt:lpstr>
      <vt:lpstr>Co mi hokej přinese ?</vt:lpstr>
      <vt:lpstr>Rodina mě je a jen podporuje </vt:lpstr>
      <vt:lpstr>Už se těším až budu hokejista !</vt:lpstr>
      <vt:lpstr>KONEC</vt:lpstr>
      <vt:lpstr>Zdroje:</vt:lpstr>
      <vt:lpstr>Děkuji za vaši cenou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Čím chci, být až vyrostu ?</dc:title>
  <dc:creator>Ucitel</dc:creator>
  <cp:lastModifiedBy>Ucitel</cp:lastModifiedBy>
  <cp:revision>12</cp:revision>
  <dcterms:created xsi:type="dcterms:W3CDTF">2017-05-12T07:07:28Z</dcterms:created>
  <dcterms:modified xsi:type="dcterms:W3CDTF">2017-05-12T09:03:01Z</dcterms:modified>
</cp:coreProperties>
</file>