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9541811C-A2ED-4D23-AF1F-3B427690D4AC}">
          <p14:sldIdLst>
            <p14:sldId id="256"/>
            <p14:sldId id="264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8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08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9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72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93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47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25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1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53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99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27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FBB91-FC8F-4CC4-8CB1-3FE76B74730D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B9F70-2BD2-4DEE-BC8D-40DF63F213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84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ím chci být až vyrostu?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Dominik </a:t>
            </a:r>
            <a:r>
              <a:rPr lang="cs-CZ" sz="2000" dirty="0" err="1" smtClean="0"/>
              <a:t>Werdich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15938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Fotbal</a:t>
            </a:r>
          </a:p>
          <a:p>
            <a:r>
              <a:rPr lang="cs-CZ" dirty="0" smtClean="0"/>
              <a:t>Teak-</a:t>
            </a:r>
            <a:r>
              <a:rPr lang="cs-CZ" dirty="0" err="1"/>
              <a:t>W</a:t>
            </a:r>
            <a:r>
              <a:rPr lang="cs-CZ" dirty="0" err="1" smtClean="0"/>
              <a:t>ondo</a:t>
            </a:r>
            <a:endParaRPr lang="cs-CZ" dirty="0" smtClean="0"/>
          </a:p>
          <a:p>
            <a:r>
              <a:rPr lang="cs-CZ" dirty="0" smtClean="0"/>
              <a:t>Pokémon</a:t>
            </a:r>
          </a:p>
          <a:p>
            <a:r>
              <a:rPr lang="cs-CZ" dirty="0" smtClean="0"/>
              <a:t>Informatika</a:t>
            </a:r>
          </a:p>
          <a:p>
            <a:r>
              <a:rPr lang="cs-CZ" dirty="0" smtClean="0"/>
              <a:t>Příroda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953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AUTOMECHANIK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M</a:t>
            </a:r>
            <a:r>
              <a:rPr lang="cs-CZ" dirty="0" smtClean="0"/>
              <a:t>á volba je správná protože mě tato práce baví.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Výsledek obrázku pro opravárský klíč pikt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710" y="2176361"/>
            <a:ext cx="4646290" cy="464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4" y="2709748"/>
            <a:ext cx="4580326" cy="3579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878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SLABÁ A SILNÁ STRÁNKA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slabá stránka je že nemám velkou sílu.</a:t>
            </a:r>
          </a:p>
          <a:p>
            <a:r>
              <a:rPr lang="cs-CZ" dirty="0" smtClean="0"/>
              <a:t>Má silná stránka je že mě toto povolání baví.</a:t>
            </a:r>
            <a:endParaRPr lang="cs-CZ" dirty="0"/>
          </a:p>
        </p:txBody>
      </p:sp>
      <p:pic>
        <p:nvPicPr>
          <p:cNvPr id="4098" name="Picture 2" descr="Výsledek obrázku pro slabá a silná stránka člověka pikt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27940"/>
            <a:ext cx="4176464" cy="413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118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MI TATO PRÁCE PŘINESE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5200" dirty="0" smtClean="0"/>
              <a:t>Peníze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4700" dirty="0" smtClean="0"/>
              <a:t>Radost</a:t>
            </a:r>
          </a:p>
          <a:p>
            <a:endParaRPr lang="cs-CZ" sz="4700" dirty="0"/>
          </a:p>
          <a:p>
            <a:endParaRPr lang="cs-CZ" dirty="0" smtClean="0"/>
          </a:p>
          <a:p>
            <a:r>
              <a:rPr lang="cs-CZ" sz="5200" dirty="0" smtClean="0"/>
              <a:t>Sílu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5200" dirty="0" smtClean="0"/>
              <a:t>Řidičský průkaz</a:t>
            </a:r>
          </a:p>
          <a:p>
            <a:endParaRPr lang="cs-CZ" dirty="0"/>
          </a:p>
        </p:txBody>
      </p:sp>
      <p:pic>
        <p:nvPicPr>
          <p:cNvPr id="2058" name="Picture 10" descr="Výsledek obrázku pro peníze pikt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340768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3126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Související obráze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879605"/>
            <a:ext cx="1986982" cy="198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Výsledek obrázku pro řidičský průkaz piktogram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830" y="4397184"/>
            <a:ext cx="2284256" cy="228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95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mi řekla že jdu správnou cestou.</a:t>
            </a:r>
            <a:endParaRPr lang="cs-CZ" dirty="0"/>
          </a:p>
        </p:txBody>
      </p:sp>
      <p:pic>
        <p:nvPicPr>
          <p:cNvPr id="3074" name="Picture 2" descr="Výsledek obrázku pro rodina pikto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348880"/>
            <a:ext cx="424847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25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pro tuto práci musím udělat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Dobře s učit.</a:t>
            </a:r>
          </a:p>
          <a:p>
            <a:r>
              <a:rPr lang="cs-CZ" dirty="0" smtClean="0"/>
              <a:t>Naučit se vše o autech.</a:t>
            </a:r>
          </a:p>
          <a:p>
            <a:r>
              <a:rPr lang="cs-CZ" dirty="0" smtClean="0"/>
              <a:t>Naučit se řídit.</a:t>
            </a:r>
          </a:p>
          <a:p>
            <a:r>
              <a:rPr lang="cs-CZ" dirty="0" smtClean="0"/>
              <a:t>Najít si firmu ,kde budu pracovat.</a:t>
            </a:r>
          </a:p>
          <a:p>
            <a:r>
              <a:rPr lang="cs-CZ" dirty="0" smtClean="0"/>
              <a:t>Najít si zaměstnance.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8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budu muset obětovat 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 s rodinou.</a:t>
            </a:r>
          </a:p>
          <a:p>
            <a:r>
              <a:rPr lang="cs-CZ" dirty="0" smtClean="0"/>
              <a:t>Čas s kamarády.</a:t>
            </a:r>
          </a:p>
          <a:p>
            <a:r>
              <a:rPr lang="cs-CZ" dirty="0" smtClean="0"/>
              <a:t>Hodně peněz.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970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 smtClean="0"/>
              <a:t>KONEC</a:t>
            </a:r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Děkuji za pozornost.</a:t>
            </a:r>
          </a:p>
          <a:p>
            <a:endParaRPr lang="cs-CZ" sz="2000" dirty="0"/>
          </a:p>
          <a:p>
            <a:r>
              <a:rPr lang="cs-CZ" sz="2000" dirty="0" smtClean="0"/>
              <a:t>Můj obrázek = </a:t>
            </a:r>
            <a:endParaRPr lang="cs-CZ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60848"/>
            <a:ext cx="4580326" cy="35795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622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128</Words>
  <Application>Microsoft Office PowerPoint</Application>
  <PresentationFormat>Předvádění na obrazovce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Čím chci být až vyrostu?</vt:lpstr>
      <vt:lpstr>ZÁJMY</vt:lpstr>
      <vt:lpstr>AUTOMECHANIK</vt:lpstr>
      <vt:lpstr>SLABÁ A SILNÁ STRÁNKA !</vt:lpstr>
      <vt:lpstr>CO MI TATO PRÁCE PŘINESE ?</vt:lpstr>
      <vt:lpstr>VLIV RODINY</vt:lpstr>
      <vt:lpstr>Co pro tuto práci musím udělat ?</vt:lpstr>
      <vt:lpstr>Co budu muset obětovat ?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Ucitel</cp:lastModifiedBy>
  <cp:revision>9</cp:revision>
  <dcterms:created xsi:type="dcterms:W3CDTF">2017-05-12T06:20:36Z</dcterms:created>
  <dcterms:modified xsi:type="dcterms:W3CDTF">2017-05-12T08:12:17Z</dcterms:modified>
</cp:coreProperties>
</file>