
<file path=[Content_Types].xml><?xml version="1.0" encoding="utf-8"?>
<Types xmlns="http://schemas.openxmlformats.org/package/2006/content-types">
  <Default Extension="mp3" ContentType="audio/mpeg"/>
  <Default Extension="png" ContentType="image/png"/>
  <Default Extension="png&amp;ehk=x4TzSGhqRU" ContentType="image/png"/>
  <Default Extension="png&amp;ehk=HKFOiGS4PMdFB5z" ContentType="image/png"/>
  <Default Extension="png&amp;ehk=4cVHinZdbkCebKkVV" ContentType="image/png"/>
  <Default Extension="png&amp;ehk=N5t22v9wg5peUCPyWYCg3A&amp;r=0&amp;pid=OfficeInsert" ContentType="image/png"/>
  <Default Extension="png&amp;ehk=h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171B8-0A26-44A0-ABB1-4D7C10EC41A5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559CA-816D-4DEB-84FD-007F5424DF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225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23638-1C08-4C24-8062-CB54C88D32F9}" type="slidenum">
              <a:rPr lang="cs-CZ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140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23638-1C08-4C24-8062-CB54C88D32F9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96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466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212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68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06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34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634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16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32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272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80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80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A4F055C-821D-49DB-B01D-1D4AF9661659}" type="datetimeFigureOut">
              <a:rPr lang="cs-CZ" smtClean="0"/>
              <a:t>6. 3. 2017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6D6764C-799C-420F-B98F-6801765EA93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&amp;ehk=HKFOiGS4PMdFB5z"/><Relationship Id="rId3" Type="http://schemas.openxmlformats.org/officeDocument/2006/relationships/image" Target="../media/image11.png"/><Relationship Id="rId7" Type="http://schemas.openxmlformats.org/officeDocument/2006/relationships/image" Target="../media/image15.png&amp;ehk=h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&amp;ehk=N5t22v9wg5peUCPyWYCg3A&amp;r=0&amp;pid=OfficeInsert"/><Relationship Id="rId5" Type="http://schemas.openxmlformats.org/officeDocument/2006/relationships/image" Target="../media/image13.png&amp;ehk=x4TzSGhqRU"/><Relationship Id="rId4" Type="http://schemas.openxmlformats.org/officeDocument/2006/relationships/image" Target="../media/image12.png&amp;ehk=4cVHinZdbkCebKkV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TRIKY V ANIMACÍCH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EMA BOHDALOVÁ</a:t>
            </a:r>
          </a:p>
        </p:txBody>
      </p:sp>
      <p:pic>
        <p:nvPicPr>
          <p:cNvPr id="5" name="06-va-morning_has_brok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652.6938"/>
                  <p14:fade out="17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766" y="5119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2869" y="2371725"/>
            <a:ext cx="3128268" cy="2616200"/>
          </a:xfrm>
          <a:prstGeom prst="rect">
            <a:avLst/>
          </a:prstGeom>
        </p:spPr>
      </p:pic>
      <p:sp>
        <p:nvSpPr>
          <p:cNvPr id="3" name="Válec 2"/>
          <p:cNvSpPr/>
          <p:nvPr/>
        </p:nvSpPr>
        <p:spPr>
          <a:xfrm>
            <a:off x="5719766" y="3390791"/>
            <a:ext cx="752471" cy="1007038"/>
          </a:xfrm>
          <a:prstGeom prst="can">
            <a:avLst/>
          </a:prstGeom>
          <a:solidFill>
            <a:srgbClr val="00B0F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3817" y="1457325"/>
            <a:ext cx="1700213" cy="1185237"/>
          </a:xfrm>
          <a:prstGeom prst="rect">
            <a:avLst/>
          </a:prstGeom>
        </p:spPr>
      </p:pic>
      <p:sp>
        <p:nvSpPr>
          <p:cNvPr id="17" name="Ovál 7"/>
          <p:cNvSpPr/>
          <p:nvPr/>
        </p:nvSpPr>
        <p:spPr>
          <a:xfrm>
            <a:off x="5961820" y="2178328"/>
            <a:ext cx="134181" cy="236873"/>
          </a:xfrm>
          <a:custGeom>
            <a:avLst/>
            <a:gdLst>
              <a:gd name="connsiteX0" fmla="*/ 0 w 286328"/>
              <a:gd name="connsiteY0" fmla="*/ 215828 h 431655"/>
              <a:gd name="connsiteX1" fmla="*/ 143164 w 286328"/>
              <a:gd name="connsiteY1" fmla="*/ 0 h 431655"/>
              <a:gd name="connsiteX2" fmla="*/ 286328 w 286328"/>
              <a:gd name="connsiteY2" fmla="*/ 215828 h 431655"/>
              <a:gd name="connsiteX3" fmla="*/ 143164 w 286328"/>
              <a:gd name="connsiteY3" fmla="*/ 431656 h 431655"/>
              <a:gd name="connsiteX4" fmla="*/ 0 w 286328"/>
              <a:gd name="connsiteY4" fmla="*/ 215828 h 43165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35" h="505475">
                <a:moveTo>
                  <a:pt x="7" y="289647"/>
                </a:moveTo>
                <a:cubicBezTo>
                  <a:pt x="801" y="205401"/>
                  <a:pt x="76011" y="147638"/>
                  <a:pt x="147934" y="0"/>
                </a:cubicBezTo>
                <a:cubicBezTo>
                  <a:pt x="229383" y="107157"/>
                  <a:pt x="286335" y="170448"/>
                  <a:pt x="286335" y="289647"/>
                </a:cubicBezTo>
                <a:cubicBezTo>
                  <a:pt x="286335" y="408846"/>
                  <a:pt x="222238" y="505475"/>
                  <a:pt x="143171" y="505475"/>
                </a:cubicBezTo>
                <a:cubicBezTo>
                  <a:pt x="64104" y="505475"/>
                  <a:pt x="-787" y="373893"/>
                  <a:pt x="7" y="289647"/>
                </a:cubicBezTo>
                <a:close/>
              </a:path>
            </a:pathLst>
          </a:cu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Ovál 7"/>
          <p:cNvSpPr/>
          <p:nvPr/>
        </p:nvSpPr>
        <p:spPr>
          <a:xfrm>
            <a:off x="5958106" y="2174614"/>
            <a:ext cx="134181" cy="236873"/>
          </a:xfrm>
          <a:custGeom>
            <a:avLst/>
            <a:gdLst>
              <a:gd name="connsiteX0" fmla="*/ 0 w 286328"/>
              <a:gd name="connsiteY0" fmla="*/ 215828 h 431655"/>
              <a:gd name="connsiteX1" fmla="*/ 143164 w 286328"/>
              <a:gd name="connsiteY1" fmla="*/ 0 h 431655"/>
              <a:gd name="connsiteX2" fmla="*/ 286328 w 286328"/>
              <a:gd name="connsiteY2" fmla="*/ 215828 h 431655"/>
              <a:gd name="connsiteX3" fmla="*/ 143164 w 286328"/>
              <a:gd name="connsiteY3" fmla="*/ 431656 h 431655"/>
              <a:gd name="connsiteX4" fmla="*/ 0 w 286328"/>
              <a:gd name="connsiteY4" fmla="*/ 215828 h 43165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35" h="505475">
                <a:moveTo>
                  <a:pt x="7" y="289647"/>
                </a:moveTo>
                <a:cubicBezTo>
                  <a:pt x="801" y="205401"/>
                  <a:pt x="76011" y="147638"/>
                  <a:pt x="147934" y="0"/>
                </a:cubicBezTo>
                <a:cubicBezTo>
                  <a:pt x="229383" y="107157"/>
                  <a:pt x="286335" y="170448"/>
                  <a:pt x="286335" y="289647"/>
                </a:cubicBezTo>
                <a:cubicBezTo>
                  <a:pt x="286335" y="408846"/>
                  <a:pt x="222238" y="505475"/>
                  <a:pt x="143171" y="505475"/>
                </a:cubicBezTo>
                <a:cubicBezTo>
                  <a:pt x="64104" y="505475"/>
                  <a:pt x="-787" y="373893"/>
                  <a:pt x="7" y="289647"/>
                </a:cubicBezTo>
                <a:close/>
              </a:path>
            </a:pathLst>
          </a:cu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7"/>
          <p:cNvSpPr/>
          <p:nvPr/>
        </p:nvSpPr>
        <p:spPr>
          <a:xfrm>
            <a:off x="5954392" y="2170900"/>
            <a:ext cx="134181" cy="236873"/>
          </a:xfrm>
          <a:custGeom>
            <a:avLst/>
            <a:gdLst>
              <a:gd name="connsiteX0" fmla="*/ 0 w 286328"/>
              <a:gd name="connsiteY0" fmla="*/ 215828 h 431655"/>
              <a:gd name="connsiteX1" fmla="*/ 143164 w 286328"/>
              <a:gd name="connsiteY1" fmla="*/ 0 h 431655"/>
              <a:gd name="connsiteX2" fmla="*/ 286328 w 286328"/>
              <a:gd name="connsiteY2" fmla="*/ 215828 h 431655"/>
              <a:gd name="connsiteX3" fmla="*/ 143164 w 286328"/>
              <a:gd name="connsiteY3" fmla="*/ 431656 h 431655"/>
              <a:gd name="connsiteX4" fmla="*/ 0 w 286328"/>
              <a:gd name="connsiteY4" fmla="*/ 215828 h 43165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35" h="505475">
                <a:moveTo>
                  <a:pt x="7" y="289647"/>
                </a:moveTo>
                <a:cubicBezTo>
                  <a:pt x="801" y="205401"/>
                  <a:pt x="76011" y="147638"/>
                  <a:pt x="147934" y="0"/>
                </a:cubicBezTo>
                <a:cubicBezTo>
                  <a:pt x="229383" y="107157"/>
                  <a:pt x="286335" y="170448"/>
                  <a:pt x="286335" y="289647"/>
                </a:cubicBezTo>
                <a:cubicBezTo>
                  <a:pt x="286335" y="408846"/>
                  <a:pt x="222238" y="505475"/>
                  <a:pt x="143171" y="505475"/>
                </a:cubicBezTo>
                <a:cubicBezTo>
                  <a:pt x="64104" y="505475"/>
                  <a:pt x="-787" y="373893"/>
                  <a:pt x="7" y="289647"/>
                </a:cubicBezTo>
                <a:close/>
              </a:path>
            </a:pathLst>
          </a:cu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Ovál 7"/>
          <p:cNvSpPr/>
          <p:nvPr/>
        </p:nvSpPr>
        <p:spPr>
          <a:xfrm>
            <a:off x="5950678" y="2167186"/>
            <a:ext cx="134181" cy="236873"/>
          </a:xfrm>
          <a:custGeom>
            <a:avLst/>
            <a:gdLst>
              <a:gd name="connsiteX0" fmla="*/ 0 w 286328"/>
              <a:gd name="connsiteY0" fmla="*/ 215828 h 431655"/>
              <a:gd name="connsiteX1" fmla="*/ 143164 w 286328"/>
              <a:gd name="connsiteY1" fmla="*/ 0 h 431655"/>
              <a:gd name="connsiteX2" fmla="*/ 286328 w 286328"/>
              <a:gd name="connsiteY2" fmla="*/ 215828 h 431655"/>
              <a:gd name="connsiteX3" fmla="*/ 143164 w 286328"/>
              <a:gd name="connsiteY3" fmla="*/ 431656 h 431655"/>
              <a:gd name="connsiteX4" fmla="*/ 0 w 286328"/>
              <a:gd name="connsiteY4" fmla="*/ 215828 h 43165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35" h="505475">
                <a:moveTo>
                  <a:pt x="7" y="289647"/>
                </a:moveTo>
                <a:cubicBezTo>
                  <a:pt x="801" y="205401"/>
                  <a:pt x="76011" y="147638"/>
                  <a:pt x="147934" y="0"/>
                </a:cubicBezTo>
                <a:cubicBezTo>
                  <a:pt x="229383" y="107157"/>
                  <a:pt x="286335" y="170448"/>
                  <a:pt x="286335" y="289647"/>
                </a:cubicBezTo>
                <a:cubicBezTo>
                  <a:pt x="286335" y="408846"/>
                  <a:pt x="222238" y="505475"/>
                  <a:pt x="143171" y="505475"/>
                </a:cubicBezTo>
                <a:cubicBezTo>
                  <a:pt x="64104" y="505475"/>
                  <a:pt x="-787" y="373893"/>
                  <a:pt x="7" y="289647"/>
                </a:cubicBezTo>
                <a:close/>
              </a:path>
            </a:pathLst>
          </a:cu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vál 7"/>
          <p:cNvSpPr/>
          <p:nvPr/>
        </p:nvSpPr>
        <p:spPr>
          <a:xfrm>
            <a:off x="5946964" y="2163472"/>
            <a:ext cx="134181" cy="236873"/>
          </a:xfrm>
          <a:custGeom>
            <a:avLst/>
            <a:gdLst>
              <a:gd name="connsiteX0" fmla="*/ 0 w 286328"/>
              <a:gd name="connsiteY0" fmla="*/ 215828 h 431655"/>
              <a:gd name="connsiteX1" fmla="*/ 143164 w 286328"/>
              <a:gd name="connsiteY1" fmla="*/ 0 h 431655"/>
              <a:gd name="connsiteX2" fmla="*/ 286328 w 286328"/>
              <a:gd name="connsiteY2" fmla="*/ 215828 h 431655"/>
              <a:gd name="connsiteX3" fmla="*/ 143164 w 286328"/>
              <a:gd name="connsiteY3" fmla="*/ 431656 h 431655"/>
              <a:gd name="connsiteX4" fmla="*/ 0 w 286328"/>
              <a:gd name="connsiteY4" fmla="*/ 215828 h 43165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35" h="505475">
                <a:moveTo>
                  <a:pt x="7" y="289647"/>
                </a:moveTo>
                <a:cubicBezTo>
                  <a:pt x="801" y="205401"/>
                  <a:pt x="76011" y="147638"/>
                  <a:pt x="147934" y="0"/>
                </a:cubicBezTo>
                <a:cubicBezTo>
                  <a:pt x="229383" y="107157"/>
                  <a:pt x="286335" y="170448"/>
                  <a:pt x="286335" y="289647"/>
                </a:cubicBezTo>
                <a:cubicBezTo>
                  <a:pt x="286335" y="408846"/>
                  <a:pt x="222238" y="505475"/>
                  <a:pt x="143171" y="505475"/>
                </a:cubicBezTo>
                <a:cubicBezTo>
                  <a:pt x="64104" y="505475"/>
                  <a:pt x="-787" y="373893"/>
                  <a:pt x="7" y="289647"/>
                </a:cubicBezTo>
                <a:close/>
              </a:path>
            </a:pathLst>
          </a:cu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Ovál 7"/>
          <p:cNvSpPr/>
          <p:nvPr/>
        </p:nvSpPr>
        <p:spPr>
          <a:xfrm>
            <a:off x="5943250" y="2159758"/>
            <a:ext cx="134181" cy="236873"/>
          </a:xfrm>
          <a:custGeom>
            <a:avLst/>
            <a:gdLst>
              <a:gd name="connsiteX0" fmla="*/ 0 w 286328"/>
              <a:gd name="connsiteY0" fmla="*/ 215828 h 431655"/>
              <a:gd name="connsiteX1" fmla="*/ 143164 w 286328"/>
              <a:gd name="connsiteY1" fmla="*/ 0 h 431655"/>
              <a:gd name="connsiteX2" fmla="*/ 286328 w 286328"/>
              <a:gd name="connsiteY2" fmla="*/ 215828 h 431655"/>
              <a:gd name="connsiteX3" fmla="*/ 143164 w 286328"/>
              <a:gd name="connsiteY3" fmla="*/ 431656 h 431655"/>
              <a:gd name="connsiteX4" fmla="*/ 0 w 286328"/>
              <a:gd name="connsiteY4" fmla="*/ 215828 h 43165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  <a:gd name="connsiteX0" fmla="*/ 7 w 286335"/>
              <a:gd name="connsiteY0" fmla="*/ 289647 h 505475"/>
              <a:gd name="connsiteX1" fmla="*/ 147934 w 286335"/>
              <a:gd name="connsiteY1" fmla="*/ 0 h 505475"/>
              <a:gd name="connsiteX2" fmla="*/ 286335 w 286335"/>
              <a:gd name="connsiteY2" fmla="*/ 289647 h 505475"/>
              <a:gd name="connsiteX3" fmla="*/ 143171 w 286335"/>
              <a:gd name="connsiteY3" fmla="*/ 505475 h 505475"/>
              <a:gd name="connsiteX4" fmla="*/ 7 w 286335"/>
              <a:gd name="connsiteY4" fmla="*/ 289647 h 50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335" h="505475">
                <a:moveTo>
                  <a:pt x="7" y="289647"/>
                </a:moveTo>
                <a:cubicBezTo>
                  <a:pt x="801" y="205401"/>
                  <a:pt x="76011" y="147638"/>
                  <a:pt x="147934" y="0"/>
                </a:cubicBezTo>
                <a:cubicBezTo>
                  <a:pt x="229383" y="107157"/>
                  <a:pt x="286335" y="170448"/>
                  <a:pt x="286335" y="289647"/>
                </a:cubicBezTo>
                <a:cubicBezTo>
                  <a:pt x="286335" y="408846"/>
                  <a:pt x="222238" y="505475"/>
                  <a:pt x="143171" y="505475"/>
                </a:cubicBezTo>
                <a:cubicBezTo>
                  <a:pt x="64104" y="505475"/>
                  <a:pt x="-787" y="373893"/>
                  <a:pt x="7" y="289647"/>
                </a:cubicBezTo>
                <a:close/>
              </a:path>
            </a:pathLst>
          </a:cu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550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04167E-6 -2.22222E-6 L -1.04167E-6 0.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6.25E-7 7.40741E-7 L -6.25E-7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6.25E-7 7.40741E-7 L -6.25E-7 0.2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6.25E-7 7.40741E-7 L -6.25E-7 0.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6.25E-7 7.40741E-7 L -6.25E-7 0.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2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6.25E-7 7.40741E-7 L -6.25E-7 0.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5262" y="2438400"/>
            <a:ext cx="4025900" cy="2787189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4314825" y="2733675"/>
            <a:ext cx="2448713" cy="66992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&lt;strong&gt;Clipart&lt;/strong&gt; - &lt;strong&gt;Strawberry&lt;/strong&g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658" y="3724275"/>
            <a:ext cx="1150192" cy="887413"/>
          </a:xfrm>
          <a:prstGeom prst="rect">
            <a:avLst/>
          </a:prstGeom>
        </p:spPr>
      </p:pic>
      <p:pic>
        <p:nvPicPr>
          <p:cNvPr id="17" name="Obrázek 16" descr="Size of this preview: 800 × 480 pixels . Other resolution: 320 × 192 ...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120000">
            <a:off x="7465297" y="4201266"/>
            <a:ext cx="1925490" cy="1033463"/>
          </a:xfrm>
          <a:prstGeom prst="rect">
            <a:avLst/>
          </a:prstGeom>
        </p:spPr>
      </p:pic>
      <p:pic>
        <p:nvPicPr>
          <p:cNvPr id="9" name="Obrázek 8" descr="&lt;strong&gt;Clipart&lt;/strong&gt; - &lt;strong&gt;Spoon&lt;/strong&gt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07775">
            <a:off x="3881783" y="191528"/>
            <a:ext cx="1687609" cy="18385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10" t="33208" r="32111" b="38386"/>
          <a:stretch/>
        </p:blipFill>
        <p:spPr>
          <a:xfrm>
            <a:off x="4736485" y="3401999"/>
            <a:ext cx="1561171" cy="79173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4314814" y="3037189"/>
            <a:ext cx="2448726" cy="389999"/>
          </a:xfrm>
          <a:custGeom>
            <a:avLst/>
            <a:gdLst>
              <a:gd name="connsiteX0" fmla="*/ 0 w 2448713"/>
              <a:gd name="connsiteY0" fmla="*/ 334963 h 669925"/>
              <a:gd name="connsiteX1" fmla="*/ 1224357 w 2448713"/>
              <a:gd name="connsiteY1" fmla="*/ 0 h 669925"/>
              <a:gd name="connsiteX2" fmla="*/ 2448714 w 2448713"/>
              <a:gd name="connsiteY2" fmla="*/ 334963 h 669925"/>
              <a:gd name="connsiteX3" fmla="*/ 1224357 w 2448713"/>
              <a:gd name="connsiteY3" fmla="*/ 669926 h 669925"/>
              <a:gd name="connsiteX4" fmla="*/ 0 w 2448713"/>
              <a:gd name="connsiteY4" fmla="*/ 334963 h 669925"/>
              <a:gd name="connsiteX0" fmla="*/ 44 w 2448758"/>
              <a:gd name="connsiteY0" fmla="*/ 92027 h 426990"/>
              <a:gd name="connsiteX1" fmla="*/ 1190948 w 2448758"/>
              <a:gd name="connsiteY1" fmla="*/ 58147 h 426990"/>
              <a:gd name="connsiteX2" fmla="*/ 2448758 w 2448758"/>
              <a:gd name="connsiteY2" fmla="*/ 92027 h 426990"/>
              <a:gd name="connsiteX3" fmla="*/ 1224401 w 2448758"/>
              <a:gd name="connsiteY3" fmla="*/ 426990 h 426990"/>
              <a:gd name="connsiteX4" fmla="*/ 44 w 2448758"/>
              <a:gd name="connsiteY4" fmla="*/ 92027 h 426990"/>
              <a:gd name="connsiteX0" fmla="*/ 44 w 2448758"/>
              <a:gd name="connsiteY0" fmla="*/ 92027 h 426990"/>
              <a:gd name="connsiteX1" fmla="*/ 1190948 w 2448758"/>
              <a:gd name="connsiteY1" fmla="*/ 58147 h 426990"/>
              <a:gd name="connsiteX2" fmla="*/ 2448758 w 2448758"/>
              <a:gd name="connsiteY2" fmla="*/ 92027 h 426990"/>
              <a:gd name="connsiteX3" fmla="*/ 1224401 w 2448758"/>
              <a:gd name="connsiteY3" fmla="*/ 426990 h 426990"/>
              <a:gd name="connsiteX4" fmla="*/ 44 w 2448758"/>
              <a:gd name="connsiteY4" fmla="*/ 92027 h 426990"/>
              <a:gd name="connsiteX0" fmla="*/ 8 w 2448722"/>
              <a:gd name="connsiteY0" fmla="*/ 55036 h 389999"/>
              <a:gd name="connsiteX1" fmla="*/ 1235517 w 2448722"/>
              <a:gd name="connsiteY1" fmla="*/ 210726 h 389999"/>
              <a:gd name="connsiteX2" fmla="*/ 2448722 w 2448722"/>
              <a:gd name="connsiteY2" fmla="*/ 55036 h 389999"/>
              <a:gd name="connsiteX3" fmla="*/ 1224365 w 2448722"/>
              <a:gd name="connsiteY3" fmla="*/ 389999 h 389999"/>
              <a:gd name="connsiteX4" fmla="*/ 8 w 2448722"/>
              <a:gd name="connsiteY4" fmla="*/ 55036 h 389999"/>
              <a:gd name="connsiteX0" fmla="*/ 12 w 2448726"/>
              <a:gd name="connsiteY0" fmla="*/ 55036 h 389999"/>
              <a:gd name="connsiteX1" fmla="*/ 1235521 w 2448726"/>
              <a:gd name="connsiteY1" fmla="*/ 210726 h 389999"/>
              <a:gd name="connsiteX2" fmla="*/ 2448726 w 2448726"/>
              <a:gd name="connsiteY2" fmla="*/ 55036 h 389999"/>
              <a:gd name="connsiteX3" fmla="*/ 1224369 w 2448726"/>
              <a:gd name="connsiteY3" fmla="*/ 389999 h 389999"/>
              <a:gd name="connsiteX4" fmla="*/ 12 w 2448726"/>
              <a:gd name="connsiteY4" fmla="*/ 55036 h 389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726" h="389999">
                <a:moveTo>
                  <a:pt x="12" y="55036"/>
                </a:moveTo>
                <a:cubicBezTo>
                  <a:pt x="1871" y="25157"/>
                  <a:pt x="559327" y="210726"/>
                  <a:pt x="1235521" y="210726"/>
                </a:cubicBezTo>
                <a:cubicBezTo>
                  <a:pt x="1911715" y="210726"/>
                  <a:pt x="2448726" y="-129959"/>
                  <a:pt x="2448726" y="55036"/>
                </a:cubicBezTo>
                <a:cubicBezTo>
                  <a:pt x="2448726" y="240031"/>
                  <a:pt x="1900563" y="389999"/>
                  <a:pt x="1224369" y="389999"/>
                </a:cubicBezTo>
                <a:cubicBezTo>
                  <a:pt x="202488" y="356546"/>
                  <a:pt x="-1847" y="84915"/>
                  <a:pt x="12" y="55036"/>
                </a:cubicBezTo>
                <a:close/>
              </a:path>
            </a:pathLst>
          </a:custGeom>
          <a:solidFill>
            <a:srgbClr val="BD4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96296E-6 L 0.04336 0.279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75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75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64192"/>
            <a:ext cx="12192000" cy="6963508"/>
          </a:xfrm>
          <a:prstGeom prst="rect">
            <a:avLst/>
          </a:prstGeom>
        </p:spPr>
      </p:pic>
      <p:sp>
        <p:nvSpPr>
          <p:cNvPr id="5" name="Rámeček 4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857250 w 12192000"/>
              <a:gd name="connsiteY5" fmla="*/ 857250 h 6858000"/>
              <a:gd name="connsiteX6" fmla="*/ 857250 w 12192000"/>
              <a:gd name="connsiteY6" fmla="*/ 60007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857250 w 12192000"/>
              <a:gd name="connsiteY9" fmla="*/ 85725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087336 w 12192000"/>
              <a:gd name="connsiteY5" fmla="*/ 1455964 h 6858000"/>
              <a:gd name="connsiteX6" fmla="*/ 857250 w 12192000"/>
              <a:gd name="connsiteY6" fmla="*/ 60007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2087336 w 12192000"/>
              <a:gd name="connsiteY9" fmla="*/ 1455964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087336 w 12192000"/>
              <a:gd name="connsiteY5" fmla="*/ 1455964 h 6858000"/>
              <a:gd name="connsiteX6" fmla="*/ 2109108 w 12192000"/>
              <a:gd name="connsiteY6" fmla="*/ 5391150 h 6858000"/>
              <a:gd name="connsiteX7" fmla="*/ 11334750 w 12192000"/>
              <a:gd name="connsiteY7" fmla="*/ 6000750 h 6858000"/>
              <a:gd name="connsiteX8" fmla="*/ 11334750 w 12192000"/>
              <a:gd name="connsiteY8" fmla="*/ 857250 h 6858000"/>
              <a:gd name="connsiteX9" fmla="*/ 2087336 w 12192000"/>
              <a:gd name="connsiteY9" fmla="*/ 1455964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087336 w 12192000"/>
              <a:gd name="connsiteY5" fmla="*/ 1455964 h 6858000"/>
              <a:gd name="connsiteX6" fmla="*/ 2109108 w 12192000"/>
              <a:gd name="connsiteY6" fmla="*/ 5391150 h 6858000"/>
              <a:gd name="connsiteX7" fmla="*/ 10507436 w 12192000"/>
              <a:gd name="connsiteY7" fmla="*/ 5380264 h 6858000"/>
              <a:gd name="connsiteX8" fmla="*/ 11334750 w 12192000"/>
              <a:gd name="connsiteY8" fmla="*/ 857250 h 6858000"/>
              <a:gd name="connsiteX9" fmla="*/ 2087336 w 12192000"/>
              <a:gd name="connsiteY9" fmla="*/ 1455964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2087336 w 12192000"/>
              <a:gd name="connsiteY5" fmla="*/ 1455964 h 6858000"/>
              <a:gd name="connsiteX6" fmla="*/ 2109108 w 12192000"/>
              <a:gd name="connsiteY6" fmla="*/ 5391150 h 6858000"/>
              <a:gd name="connsiteX7" fmla="*/ 10507436 w 12192000"/>
              <a:gd name="connsiteY7" fmla="*/ 5380264 h 6858000"/>
              <a:gd name="connsiteX8" fmla="*/ 10931978 w 12192000"/>
              <a:gd name="connsiteY8" fmla="*/ 1031422 h 6858000"/>
              <a:gd name="connsiteX9" fmla="*/ 2087336 w 12192000"/>
              <a:gd name="connsiteY9" fmla="*/ 1455964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902279 w 12192000"/>
              <a:gd name="connsiteY5" fmla="*/ 1673679 h 6858000"/>
              <a:gd name="connsiteX6" fmla="*/ 2109108 w 12192000"/>
              <a:gd name="connsiteY6" fmla="*/ 5391150 h 6858000"/>
              <a:gd name="connsiteX7" fmla="*/ 10507436 w 12192000"/>
              <a:gd name="connsiteY7" fmla="*/ 5380264 h 6858000"/>
              <a:gd name="connsiteX8" fmla="*/ 10931978 w 12192000"/>
              <a:gd name="connsiteY8" fmla="*/ 1031422 h 6858000"/>
              <a:gd name="connsiteX9" fmla="*/ 1902279 w 12192000"/>
              <a:gd name="connsiteY9" fmla="*/ 16736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902279" y="1673679"/>
                </a:moveTo>
                <a:lnTo>
                  <a:pt x="2109108" y="5391150"/>
                </a:lnTo>
                <a:lnTo>
                  <a:pt x="10507436" y="5380264"/>
                </a:lnTo>
                <a:lnTo>
                  <a:pt x="10931978" y="1031422"/>
                </a:lnTo>
                <a:lnTo>
                  <a:pt x="1902279" y="1673679"/>
                </a:lnTo>
                <a:close/>
              </a:path>
            </a:pathLst>
          </a:custGeom>
          <a:solidFill>
            <a:srgbClr val="D1CABA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157 L 0 0.31157 " pathEditMode="relative" rAng="0" ptsTypes="AA">
                                      <p:cBhvr>
                                        <p:cTn id="9" dur="1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36602" y="3387356"/>
            <a:ext cx="161366" cy="3496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7611"/>
            <a:ext cx="12192000" cy="1193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587" y="2707595"/>
            <a:ext cx="2950720" cy="27922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6447" y="4298360"/>
            <a:ext cx="1335743" cy="104887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5" name="Isosceles Triangle 4"/>
          <p:cNvSpPr/>
          <p:nvPr/>
        </p:nvSpPr>
        <p:spPr>
          <a:xfrm>
            <a:off x="2311625" y="3090217"/>
            <a:ext cx="1425389" cy="1210236"/>
          </a:xfrm>
          <a:prstGeom prst="triangl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2574821" y="4497933"/>
            <a:ext cx="242047" cy="170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7" name="Rectangle 6"/>
          <p:cNvSpPr/>
          <p:nvPr/>
        </p:nvSpPr>
        <p:spPr>
          <a:xfrm>
            <a:off x="3187383" y="4489052"/>
            <a:ext cx="242047" cy="1703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dirty="0"/>
          </a:p>
        </p:txBody>
      </p:sp>
      <p:sp>
        <p:nvSpPr>
          <p:cNvPr id="8" name="Rectangle 7"/>
          <p:cNvSpPr/>
          <p:nvPr/>
        </p:nvSpPr>
        <p:spPr>
          <a:xfrm>
            <a:off x="2872182" y="4900521"/>
            <a:ext cx="251012" cy="4482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pic>
        <p:nvPicPr>
          <p:cNvPr id="10" name="Picture 9" descr="&lt;strong&gt;Road&lt;/strong&gt; by Krist-Silvershade on DeviantArt"/>
          <p:cNvPicPr>
            <a:picLocks noChangeAspect="1"/>
          </p:cNvPicPr>
          <p:nvPr/>
        </p:nvPicPr>
        <p:blipFill rotWithShape="1">
          <a:blip r:embed="rId4"/>
          <a:srcRect l="8614" t="7487" r="54044" b="1013"/>
          <a:stretch/>
        </p:blipFill>
        <p:spPr>
          <a:xfrm rot="5400000">
            <a:off x="7961632" y="1074727"/>
            <a:ext cx="113647" cy="8347088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143522" y="-56019"/>
            <a:ext cx="4764317" cy="2664874"/>
            <a:chOff x="143522" y="-56019"/>
            <a:chExt cx="4764317" cy="2664874"/>
          </a:xfrm>
        </p:grpSpPr>
        <p:pic>
          <p:nvPicPr>
            <p:cNvPr id="11" name="Picture 10" descr="&lt;strong&gt;Clipart&lt;/strong&gt; - &lt;strong&gt;cloud&lt;/strong&gt;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3522" y="-56019"/>
              <a:ext cx="2431299" cy="2102831"/>
            </a:xfrm>
            <a:prstGeom prst="rect">
              <a:avLst/>
            </a:prstGeom>
          </p:spPr>
        </p:pic>
        <p:pic>
          <p:nvPicPr>
            <p:cNvPr id="12" name="Picture 11" descr="&lt;strong&gt;Clipart&lt;/strong&gt; - &lt;strong&gt;cloud&lt;/strong&gt;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540" y="506024"/>
              <a:ext cx="2431299" cy="2102831"/>
            </a:xfrm>
            <a:prstGeom prst="rect">
              <a:avLst/>
            </a:prstGeom>
          </p:spPr>
        </p:pic>
      </p:grpSp>
      <p:pic>
        <p:nvPicPr>
          <p:cNvPr id="13" name="Picture 12" descr="purple &lt;strong&gt;butterfly&lt;/strong&gt; by presquesage - a &lt;strong&gt;butterfly&lt;/strong&gt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945" y="3006465"/>
            <a:ext cx="346860" cy="336021"/>
          </a:xfrm>
          <a:prstGeom prst="rect">
            <a:avLst/>
          </a:prstGeom>
        </p:spPr>
      </p:pic>
      <p:pic>
        <p:nvPicPr>
          <p:cNvPr id="14" name="Picture 13" descr="&lt;strong&gt;Sun&lt;/strong&gt; - Sole by ernes - &lt;strong&gt;Sun&lt;/strong&gt;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309" y="246873"/>
            <a:ext cx="2359534" cy="1730101"/>
          </a:xfrm>
          <a:prstGeom prst="rect">
            <a:avLst/>
          </a:prstGeom>
        </p:spPr>
      </p:pic>
      <p:pic>
        <p:nvPicPr>
          <p:cNvPr id="15" name="Picture 14" descr="Download Small PNG Medium PNG Large PNG SVG Edit Clipart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26445" y="4547615"/>
            <a:ext cx="1193013" cy="532599"/>
          </a:xfrm>
          <a:prstGeom prst="rect">
            <a:avLst/>
          </a:prstGeom>
        </p:spPr>
      </p:pic>
      <p:pic>
        <p:nvPicPr>
          <p:cNvPr id="18" name="Picture 12" descr="purple &lt;strong&gt;butterfly&lt;/strong&gt; by presquesage - a &lt;strong&gt;butterfly&lt;/strong&gt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63985" flipH="1">
            <a:off x="8074025" y="2035418"/>
            <a:ext cx="346860" cy="33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38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86 0.03079 L -0.64714 0.0296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13" dur="5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60" fill="hold">
                                          <p:stCondLst>
                                            <p:cond delay="10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60" fill="hold">
                                          <p:stCondLst>
                                            <p:cond delay="21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60" fill="hold">
                                          <p:stCondLst>
                                            <p:cond delay="31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60" fill="hold">
                                          <p:stCondLst>
                                            <p:cond delay="42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6.66667E-6 5.92593E-6 L -6.66667E-6 5.92593E-6 C 0.00143 -0.0037 0.00273 -0.00763 0.00442 -0.0111 C 0.00546 -0.01342 0.00677 -0.0155 0.00794 -0.01759 C 0.00859 -0.01851 0.00924 -0.01944 0.00976 -0.02083 C 0.0121 -0.02684 0.01054 -0.02476 0.01419 -0.02708 C 0.01835 -0.03448 0.01328 -0.02638 0.01861 -0.03194 C 0.02578 -0.03911 0.01874 -0.03495 0.02578 -0.03819 C 0.02669 -0.03981 0.02734 -0.04189 0.02851 -0.04305 C 0.03658 -0.05092 0.03124 -0.04189 0.03658 -0.0493 C 0.03723 -0.05022 0.03762 -0.05184 0.03828 -0.05254 C 0.04361 -0.05809 0.03841 -0.0493 0.04361 -0.05717 C 0.04492 -0.05925 0.04557 -0.06296 0.04726 -0.06365 C 0.04921 -0.06458 0.05481 -0.06689 0.05611 -0.06828 C 0.05885 -0.07152 0.05924 -0.07245 0.06236 -0.07476 C 0.06328 -0.07546 0.06419 -0.07592 0.0651 -0.07638 C 0.06575 -0.07731 0.06614 -0.07893 0.06692 -0.07962 C 0.06796 -0.08055 0.06927 -0.08055 0.07044 -0.08101 C 0.07226 -0.08217 0.07395 -0.08356 0.07578 -0.08425 C 0.07695 -0.08472 0.07825 -0.08518 0.07942 -0.08587 C 0.08059 -0.0868 0.08164 -0.08842 0.08294 -0.08911 C 0.08528 -0.09004 0.08775 -0.09027 0.0901 -0.09073 C 0.10065 -0.09282 0.10104 -0.09235 0.11328 -0.09374 C 0.13098 -0.09907 0.1194 -0.09629 0.15703 -0.09374 C 0.16093 -0.09351 0.16484 -0.09282 0.16861 -0.09235 C 0.17278 -0.09166 0.17708 -0.09027 0.18111 -0.08911 C 0.18268 -0.08865 0.18411 -0.08796 0.18567 -0.08749 C 0.18645 -0.08634 0.18736 -0.08518 0.18828 -0.08425 C 0.18997 -0.08286 0.19192 -0.08217 0.19361 -0.08101 L 0.19635 -0.07962 C 0.19726 -0.07893 0.19817 -0.0787 0.19895 -0.078 C 0.20025 -0.07684 0.2013 -0.07569 0.2026 -0.07476 C 0.20377 -0.07407 0.20507 -0.07407 0.20611 -0.07314 C 0.20859 -0.07129 0.21106 -0.06944 0.21328 -0.06689 C 0.21419 -0.06573 0.21497 -0.06458 0.21601 -0.06365 C 0.21679 -0.06296 0.21783 -0.06272 0.21861 -0.06203 C 0.22226 -0.05879 0.22031 -0.05972 0.22317 -0.05578 C 0.22395 -0.05439 0.22486 -0.05347 0.22578 -0.05254 C 0.22916 -0.04953 0.23046 -0.0493 0.23385 -0.04768 C 0.23437 -0.04675 0.23489 -0.04513 0.23567 -0.04444 C 0.23789 -0.04282 0.2427 -0.04143 0.2427 -0.04143 C 0.24427 -0.03981 0.2457 -0.03796 0.24726 -0.03657 C 0.24869 -0.03541 0.25012 -0.03448 0.25169 -0.03333 C 0.26262 -0.02638 0.25117 -0.03425 0.26328 -0.02708 C 0.26419 -0.02661 0.26887 -0.02291 0.27044 -0.02222 C 0.27252 -0.02152 0.2746 -0.02129 0.27669 -0.02083 C 0.27968 -0.01967 0.28268 -0.01851 0.28567 -0.01759 C 0.2871 -0.01689 0.28854 -0.01643 0.2901 -0.01597 L 0.29544 -0.01434 C 0.29817 -0.01272 0.30065 -0.01041 0.30351 -0.00948 C 0.3052 -0.00902 0.30703 -0.00856 0.30885 -0.00809 C 0.31184 -0.00694 0.31471 -0.00555 0.3177 -0.00485 C 0.32578 -0.00277 0.32187 -0.00393 0.32942 -0.00161 C 0.3302 -0.00115 0.33111 -0.00022 0.33203 5.92593E-6 C 0.34062 0.0014 0.35794 0.00325 0.35794 0.00325 C 0.36627 0.00255 0.3746 0.00255 0.38294 0.00163 C 0.3845 0.0014 0.38593 0.0007 0.38736 5.92593E-6 C 0.38919 -0.00092 0.39101 -0.00208 0.3927 -0.00323 L 0.39544 -0.00485 L 0.39804 -0.00647 C 0.39895 -0.00694 0.39986 -0.00763 0.40078 -0.00809 C 0.4065 -0.00995 0.40377 -0.00902 0.40885 -0.0111 C 0.40976 -0.01226 0.41054 -0.01365 0.41145 -0.01434 C 0.41328 -0.01573 0.41497 -0.01666 0.41679 -0.01759 C 0.41861 -0.01828 0.42135 -0.01944 0.42304 -0.02083 C 0.42434 -0.02175 0.42539 -0.02291 0.42669 -0.02384 C 0.42838 -0.02522 0.4302 -0.02592 0.43203 -0.02708 L 0.43476 -0.0287 C 0.43554 -0.02916 0.43658 -0.02939 0.43736 -0.03032 C 0.44557 -0.03749 0.44192 -0.03541 0.44804 -0.03819 C 0.45468 -0.04583 0.44648 -0.03657 0.45429 -0.04444 C 0.45533 -0.04559 0.45598 -0.04698 0.45703 -0.04768 C 0.45872 -0.04907 0.46236 -0.05092 0.46236 -0.05092 C 0.46861 -0.06203 0.46171 -0.05115 0.4677 -0.05717 C 0.47057 -0.06018 0.47356 -0.06666 0.47669 -0.06828 L 0.47929 -0.0699 C 0.47994 -0.07152 0.4802 -0.07384 0.48111 -0.07476 C 0.48268 -0.07661 0.48645 -0.078 0.48645 -0.078 C 0.49427 -0.09166 0.48606 -0.07847 0.49361 -0.08749 C 0.49427 -0.08819 0.49466 -0.08981 0.49544 -0.09073 C 0.49622 -0.09143 0.49726 -0.09166 0.49804 -0.09235 C 0.49934 -0.09328 0.50052 -0.09444 0.50169 -0.09536 C 0.50325 -0.1037 0.50195 -0.09907 0.50703 -0.10809 C 0.51341 -0.11944 0.50611 -0.10717 0.51236 -0.11597 C 0.51302 -0.11712 0.51354 -0.11828 0.51419 -0.11921 C 0.51588 -0.12152 0.5177 -0.1236 0.51953 -0.12569 C 0.52044 -0.12661 0.52122 -0.12823 0.52226 -0.1287 L 0.52486 -0.13032 C 0.52552 -0.13147 0.52591 -0.13286 0.52669 -0.13356 C 0.5289 -0.13587 0.53059 -0.13472 0.53294 -0.1368 C 0.53372 -0.13749 0.53411 -0.13888 0.53463 -0.13981 L 0.53463 -0.13981 " pathEditMode="relative" ptsTypes="AAAAAAAAAAAAAAAAAAAAAAAAAAAAAAAAAAAAAAAAAAAAAAAAAAAAAAAAAAAAAAAAAAAAAAAAAAAAAAAAAAAAAAAAAAAA">
                                      <p:cBhvr>
                                        <p:cTn id="19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3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60" fill="hold">
                                          <p:stCondLst>
                                            <p:cond delay="10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60" fill="hold">
                                          <p:stCondLst>
                                            <p:cond delay="21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60" fill="hold">
                                          <p:stCondLst>
                                            <p:cond delay="31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60" fill="hold">
                                          <p:stCondLst>
                                            <p:cond delay="42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2.29167E-6 0.00023 L -0.00716 -0.00463 C -0.00794 -0.00533 -0.00898 -0.00533 -0.00989 -0.00625 C -0.01588 -0.01274 -0.00664 -0.00649 -0.01419 -0.01111 C -0.01849 -0.01875 -0.01302 -0.00949 -0.01862 -0.01736 C -0.0194 -0.01829 -0.01979 -0.01991 -0.02057 -0.02061 C -0.02122 -0.02153 -0.02226 -0.02153 -0.0233 -0.02223 C -0.02721 -0.0294 -0.022 -0.02084 -0.02851 -0.02848 C -0.03346 -0.03426 -0.02682 -0.02963 -0.03294 -0.03334 C -0.03385 -0.03426 -0.03476 -0.03519 -0.03567 -0.03635 C -0.03633 -0.0375 -0.03672 -0.03889 -0.03737 -0.03959 C -0.03906 -0.04121 -0.04101 -0.04167 -0.04284 -0.04283 C -0.04375 -0.04329 -0.04466 -0.04375 -0.04544 -0.04445 C -0.04778 -0.04653 -0.05013 -0.04954 -0.0526 -0.0507 C -0.0638 -0.05579 -0.04987 -0.04931 -0.05885 -0.05394 C -0.06002 -0.05463 -0.0612 -0.05486 -0.06237 -0.05556 C -0.06419 -0.05649 -0.06588 -0.05811 -0.06784 -0.05857 C -0.06992 -0.05926 -0.072 -0.05949 -0.07409 -0.06019 C -0.07851 -0.06181 -0.07643 -0.06158 -0.08047 -0.06343 C -0.08268 -0.06459 -0.08502 -0.06598 -0.0875 -0.06667 C -0.09752 -0.06922 -0.09166 -0.06783 -0.10534 -0.06968 L -0.14635 -0.06829 C -0.14974 -0.06806 -0.15286 -0.06713 -0.15612 -0.06667 C -0.15872 -0.06621 -0.16107 -0.06551 -0.16328 -0.06505 L -0.17148 -0.06343 C -0.18008 -0.05949 -0.16927 -0.06436 -0.17942 -0.06019 C -0.18073 -0.05973 -0.18177 -0.05926 -0.18294 -0.05857 C -0.1845 -0.05811 -0.18594 -0.05787 -0.18737 -0.05718 C -0.18932 -0.05625 -0.19114 -0.05486 -0.19284 -0.05394 L -0.1983 -0.0507 C -0.19922 -0.05024 -0.19987 -0.04954 -0.20078 -0.04908 C -0.2026 -0.04861 -0.20625 -0.04769 -0.20807 -0.04607 C -0.20898 -0.04514 -0.20976 -0.04352 -0.21067 -0.04283 C -0.2125 -0.04144 -0.21614 -0.03959 -0.21614 -0.03936 C -0.2194 -0.0338 -0.21705 -0.03727 -0.22317 -0.0301 L -0.22864 -0.02385 C -0.23086 -0.02246 -0.23255 -0.02153 -0.23489 -0.01899 C -0.23541 -0.01806 -0.2358 -0.01667 -0.23659 -0.01574 C -0.23789 -0.01436 -0.23958 -0.01389 -0.24101 -0.01274 C -0.24791 -0.00649 -0.23958 -0.01181 -0.24635 -0.00787 C -0.24804 -0.00486 -0.24857 -0.00348 -0.25078 -0.00162 C -0.25182 -0.0007 -0.25273 -0.00047 -0.25351 3.7037E-6 C -0.25416 0.00115 -0.25469 0.00254 -0.25547 0.00324 C -0.25651 0.00439 -0.26054 0.00578 -0.26172 0.00648 C -0.26276 0.00717 -0.26393 0.00879 -0.26523 0.00949 C -0.26692 0.01088 -0.27161 0.01203 -0.27317 0.01273 C -0.27526 0.01365 -0.27747 0.01504 -0.27955 0.01597 C -0.28112 0.01666 -0.28307 0.01689 -0.28476 0.01759 C -0.28594 0.01805 -0.28724 0.01875 -0.28828 0.01921 C -0.28997 0.01967 -0.2914 0.02014 -0.29297 0.0206 C -0.29518 0.02176 -0.29752 0.02338 -0.3 0.02384 C -0.31041 0.02615 -0.30482 0.025 -0.31692 0.02708 C -0.31836 0.02754 -0.31979 0.0287 -0.32135 0.0287 C -0.36393 0.0287 -0.35586 0.02963 -0.37942 0.02546 C -0.38034 0.025 -0.38112 0.02407 -0.38216 0.02384 C -0.38802 0.02245 -0.39987 0.0206 -0.39987 0.02083 L -0.4651 0.02222 C -0.46875 0.02245 -0.46901 0.025 -0.47226 0.02708 C -0.47357 0.02777 -0.48112 0.02986 -0.48203 0.03032 C -0.48359 0.03078 -0.48515 0.03125 -0.48659 0.03171 C -0.48763 0.03217 -0.48841 0.0331 -0.48919 0.03333 C -0.49232 0.03426 -0.49531 0.03426 -0.4983 0.03495 C -0.50026 0.03541 -0.50234 0.03611 -0.50442 0.03657 C -0.50677 0.03703 -0.50924 0.03726 -0.51159 0.03819 C -0.51393 0.03889 -0.5164 0.04004 -0.51875 0.04143 C -0.52161 0.04305 -0.52161 0.04328 -0.52487 0.04444 C -0.52643 0.04514 -0.52786 0.0456 -0.52942 0.04606 C -0.53112 0.04676 -0.53294 0.04699 -0.53476 0.04768 C -0.54505 0.05185 -0.52643 0.04629 -0.54192 0.05092 C -0.54791 0.05254 -0.55091 0.05301 -0.55703 0.05393 C -0.55963 0.05555 -0.56054 0.05625 -0.56341 0.05717 C -0.56601 0.0581 -0.57044 0.05902 -0.57317 0.06041 C -0.575 0.06134 -0.57682 0.06319 -0.57851 0.06365 L -0.59101 0.06666 C -0.59583 0.06967 -0.59166 0.06736 -0.59817 0.0699 C -0.60156 0.07129 -0.60143 0.07129 -0.60442 0.07314 C -0.60495 0.07407 -0.60547 0.07546 -0.60612 0.07615 C -0.60703 0.07708 -0.60807 0.07685 -0.60885 0.07777 C -0.61015 0.07963 -0.61041 0.0824 -0.61159 0.08426 C -0.61263 0.08611 -0.61393 0.08726 -0.61523 0.08889 C -0.6164 0.09097 -0.61745 0.09328 -0.61862 0.09537 C -0.61979 0.09699 -0.62109 0.09838 -0.62226 0.1 C -0.62317 0.10162 -0.62396 0.10347 -0.62487 0.10486 C -0.62604 0.10625 -0.62734 0.10694 -0.62851 0.1081 C -0.63242 0.11736 -0.63008 0.1125 -0.63567 0.12222 L -0.63828 0.12708 L -0.6401 0.13032 C -0.64232 0.14213 -0.63906 0.12801 -0.64362 0.13819 C -0.64427 0.13958 -0.64401 0.14166 -0.64453 0.14282 C -0.64557 0.14537 -0.64817 0.1493 -0.64817 0.14953 C -0.65039 0.16134 -0.64739 0.14652 -0.65078 0.15879 C -0.6513 0.16064 -0.65247 0.16851 -0.6526 0.1699 C -0.65273 0.17199 -0.6526 0.17407 -0.6526 0.17615 L -0.6526 0.17639 " pathEditMode="relative" rAng="0" ptsTypes="AAAAAAAAAAAAAAAAAAAAAAAAAAAAAAAAAAAAAAAAAAAAAAAAAAAAAAAAAAAAAAAAAAAAAAAAAAAAAAAAAAAAAAAAAAAAAAA">
                                      <p:cBhvr>
                                        <p:cTn id="35" dur="5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0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ublinový popisek se šipkou dolů 14"/>
          <p:cNvSpPr/>
          <p:nvPr/>
        </p:nvSpPr>
        <p:spPr>
          <a:xfrm>
            <a:off x="9465335" y="3514019"/>
            <a:ext cx="1326995" cy="1248936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Zmáčkni knoflík</a:t>
            </a:r>
            <a:endParaRPr lang="cs-CZ" dirty="0"/>
          </a:p>
        </p:txBody>
      </p:sp>
      <p:grpSp>
        <p:nvGrpSpPr>
          <p:cNvPr id="32" name="Skupina 31"/>
          <p:cNvGrpSpPr/>
          <p:nvPr/>
        </p:nvGrpSpPr>
        <p:grpSpPr>
          <a:xfrm>
            <a:off x="2930370" y="485931"/>
            <a:ext cx="5664426" cy="5664425"/>
            <a:chOff x="2930370" y="485931"/>
            <a:chExt cx="5664426" cy="5664425"/>
          </a:xfrm>
        </p:grpSpPr>
        <p:grpSp>
          <p:nvGrpSpPr>
            <p:cNvPr id="28" name="Skupina 27"/>
            <p:cNvGrpSpPr/>
            <p:nvPr/>
          </p:nvGrpSpPr>
          <p:grpSpPr>
            <a:xfrm>
              <a:off x="4589443" y="485931"/>
              <a:ext cx="2346282" cy="2346282"/>
              <a:chOff x="4589443" y="485931"/>
              <a:chExt cx="2346282" cy="2346282"/>
            </a:xfrm>
          </p:grpSpPr>
          <p:sp>
            <p:nvSpPr>
              <p:cNvPr id="4" name="Volný tvar 3"/>
              <p:cNvSpPr/>
              <p:nvPr/>
            </p:nvSpPr>
            <p:spPr>
              <a:xfrm rot="2701456">
                <a:off x="4589443" y="485931"/>
                <a:ext cx="2346282" cy="2346282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0" y="2346282"/>
                    </a:moveTo>
                    <a:cubicBezTo>
                      <a:pt x="0" y="1050466"/>
                      <a:pt x="1050466" y="0"/>
                      <a:pt x="2346282" y="0"/>
                    </a:cubicBezTo>
                    <a:lnTo>
                      <a:pt x="2346282" y="2346282"/>
                    </a:lnTo>
                    <a:lnTo>
                      <a:pt x="0" y="2346282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7466" tIns="957466" rIns="270256" bIns="270256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cs-CZ" sz="3800" kern="1200" dirty="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5004299" y="1089684"/>
                <a:ext cx="151656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800" dirty="0" err="1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Gnocchi</a:t>
                </a:r>
                <a:endParaRPr lang="cs-CZ" sz="2800" dirty="0" smtClean="0">
                  <a:solidFill>
                    <a:schemeClr val="bg1"/>
                  </a:solidFill>
                  <a:latin typeface="Brush Script Std" panose="03060802040607070404" pitchFamily="66" charset="0"/>
                </a:endParaRP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Al dente</a:t>
                </a: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7 – 8 minut</a:t>
                </a:r>
                <a:endParaRPr lang="cs-CZ" sz="1400" dirty="0">
                  <a:solidFill>
                    <a:schemeClr val="bg1"/>
                  </a:solidFill>
                  <a:latin typeface="Brush Script Std" panose="03060802040607070404" pitchFamily="66" charset="0"/>
                </a:endParaRPr>
              </a:p>
            </p:txBody>
          </p:sp>
        </p:grpSp>
        <p:grpSp>
          <p:nvGrpSpPr>
            <p:cNvPr id="31" name="Skupina 30"/>
            <p:cNvGrpSpPr/>
            <p:nvPr/>
          </p:nvGrpSpPr>
          <p:grpSpPr>
            <a:xfrm>
              <a:off x="2930370" y="2145002"/>
              <a:ext cx="2346282" cy="2346282"/>
              <a:chOff x="2930370" y="2145002"/>
              <a:chExt cx="2346282" cy="2346282"/>
            </a:xfrm>
          </p:grpSpPr>
          <p:sp>
            <p:nvSpPr>
              <p:cNvPr id="20" name="Volný tvar 19"/>
              <p:cNvSpPr/>
              <p:nvPr/>
            </p:nvSpPr>
            <p:spPr>
              <a:xfrm rot="13498544" flipH="1">
                <a:off x="2930370" y="2145002"/>
                <a:ext cx="2346282" cy="2346282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0" y="2346282"/>
                    </a:moveTo>
                    <a:cubicBezTo>
                      <a:pt x="0" y="1050466"/>
                      <a:pt x="1050466" y="0"/>
                      <a:pt x="2346282" y="0"/>
                    </a:cubicBezTo>
                    <a:lnTo>
                      <a:pt x="2346282" y="2346282"/>
                    </a:lnTo>
                    <a:lnTo>
                      <a:pt x="0" y="2346282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7466" tIns="957466" rIns="270256" bIns="270256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cs-CZ" sz="3800" kern="1200" dirty="0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 rot="16200000">
                <a:off x="3237571" y="2826385"/>
                <a:ext cx="151656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800" dirty="0" err="1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Spagheti</a:t>
                </a:r>
                <a:endParaRPr lang="cs-CZ" sz="2800" dirty="0" smtClean="0">
                  <a:solidFill>
                    <a:schemeClr val="bg1"/>
                  </a:solidFill>
                  <a:latin typeface="Brush Script Std" panose="03060802040607070404" pitchFamily="66" charset="0"/>
                </a:endParaRP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Al dente</a:t>
                </a: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7 – 9 minut</a:t>
                </a:r>
                <a:endParaRPr lang="cs-CZ" sz="1400" dirty="0">
                  <a:solidFill>
                    <a:schemeClr val="bg1"/>
                  </a:solidFill>
                  <a:latin typeface="Brush Script Std" panose="03060802040607070404" pitchFamily="66" charset="0"/>
                </a:endParaRPr>
              </a:p>
            </p:txBody>
          </p:sp>
        </p:grpSp>
        <p:grpSp>
          <p:nvGrpSpPr>
            <p:cNvPr id="30" name="Skupina 29"/>
            <p:cNvGrpSpPr/>
            <p:nvPr/>
          </p:nvGrpSpPr>
          <p:grpSpPr>
            <a:xfrm>
              <a:off x="4589441" y="3804074"/>
              <a:ext cx="2346282" cy="2346282"/>
              <a:chOff x="4589441" y="3804074"/>
              <a:chExt cx="2346282" cy="2346282"/>
            </a:xfrm>
          </p:grpSpPr>
          <p:sp>
            <p:nvSpPr>
              <p:cNvPr id="21" name="Volný tvar 20"/>
              <p:cNvSpPr/>
              <p:nvPr/>
            </p:nvSpPr>
            <p:spPr>
              <a:xfrm rot="8098544" flipH="1">
                <a:off x="4589441" y="3804074"/>
                <a:ext cx="2346282" cy="2346282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0" y="2346282"/>
                    </a:moveTo>
                    <a:cubicBezTo>
                      <a:pt x="0" y="1050466"/>
                      <a:pt x="1050466" y="0"/>
                      <a:pt x="2346282" y="0"/>
                    </a:cubicBezTo>
                    <a:lnTo>
                      <a:pt x="2346282" y="2346282"/>
                    </a:lnTo>
                    <a:lnTo>
                      <a:pt x="0" y="2346282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7466" tIns="957466" rIns="270256" bIns="270256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cs-CZ" sz="3800" kern="1200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 rot="10800000">
                <a:off x="5004299" y="4214245"/>
                <a:ext cx="1516566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8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Farfalle</a:t>
                </a: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Al dente</a:t>
                </a: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9 – 10 minut</a:t>
                </a:r>
                <a:endParaRPr lang="cs-CZ" sz="1400" dirty="0">
                  <a:solidFill>
                    <a:schemeClr val="bg1"/>
                  </a:solidFill>
                  <a:latin typeface="Brush Script Std" panose="03060802040607070404" pitchFamily="66" charset="0"/>
                </a:endParaRPr>
              </a:p>
            </p:txBody>
          </p:sp>
        </p:grpSp>
        <p:grpSp>
          <p:nvGrpSpPr>
            <p:cNvPr id="29" name="Skupina 28"/>
            <p:cNvGrpSpPr/>
            <p:nvPr/>
          </p:nvGrpSpPr>
          <p:grpSpPr>
            <a:xfrm>
              <a:off x="6248514" y="2145002"/>
              <a:ext cx="2346282" cy="2346282"/>
              <a:chOff x="6248514" y="2145002"/>
              <a:chExt cx="2346282" cy="2346282"/>
            </a:xfrm>
          </p:grpSpPr>
          <p:sp>
            <p:nvSpPr>
              <p:cNvPr id="19" name="Volný tvar 18"/>
              <p:cNvSpPr/>
              <p:nvPr/>
            </p:nvSpPr>
            <p:spPr>
              <a:xfrm rot="8101456">
                <a:off x="6248514" y="2145002"/>
                <a:ext cx="2346282" cy="2346282"/>
              </a:xfrm>
              <a:custGeom>
                <a:avLst/>
                <a:gdLst>
                  <a:gd name="connsiteX0" fmla="*/ 0 w 2346282"/>
                  <a:gd name="connsiteY0" fmla="*/ 2346282 h 2346282"/>
                  <a:gd name="connsiteX1" fmla="*/ 2346282 w 2346282"/>
                  <a:gd name="connsiteY1" fmla="*/ 0 h 2346282"/>
                  <a:gd name="connsiteX2" fmla="*/ 2346282 w 2346282"/>
                  <a:gd name="connsiteY2" fmla="*/ 2346282 h 2346282"/>
                  <a:gd name="connsiteX3" fmla="*/ 0 w 2346282"/>
                  <a:gd name="connsiteY3" fmla="*/ 2346282 h 2346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46282" h="2346282">
                    <a:moveTo>
                      <a:pt x="0" y="2346282"/>
                    </a:moveTo>
                    <a:cubicBezTo>
                      <a:pt x="0" y="1050466"/>
                      <a:pt x="1050466" y="0"/>
                      <a:pt x="2346282" y="0"/>
                    </a:cubicBezTo>
                    <a:lnTo>
                      <a:pt x="2346282" y="2346282"/>
                    </a:lnTo>
                    <a:lnTo>
                      <a:pt x="0" y="2346282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57466" tIns="957466" rIns="270256" bIns="270256" numCol="1" spcCol="1270" anchor="ctr" anchorCtr="0">
                <a:noAutofit/>
              </a:bodyPr>
              <a:lstStyle/>
              <a:p>
                <a:pPr lvl="0" algn="ctr" defTabSz="1689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cs-CZ" sz="3800" kern="1200" dirty="0"/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 rot="5400000">
                <a:off x="6692655" y="2847106"/>
                <a:ext cx="151656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8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Penne</a:t>
                </a: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Al dente</a:t>
                </a:r>
              </a:p>
              <a:p>
                <a:pPr algn="ctr"/>
                <a:r>
                  <a:rPr lang="cs-CZ" sz="2000" dirty="0" smtClean="0">
                    <a:solidFill>
                      <a:schemeClr val="bg1"/>
                    </a:solidFill>
                    <a:latin typeface="Brush Script Std" panose="03060802040607070404" pitchFamily="66" charset="0"/>
                  </a:rPr>
                  <a:t>8 – 9 minut</a:t>
                </a:r>
                <a:endParaRPr lang="cs-CZ" sz="1400" dirty="0">
                  <a:solidFill>
                    <a:schemeClr val="bg1"/>
                  </a:solidFill>
                  <a:latin typeface="Brush Script Std" panose="03060802040607070404" pitchFamily="66" charset="0"/>
                </a:endParaRPr>
              </a:p>
            </p:txBody>
          </p:sp>
        </p:grpSp>
      </p:grpSp>
      <p:sp>
        <p:nvSpPr>
          <p:cNvPr id="11" name="Výseč 10"/>
          <p:cNvSpPr/>
          <p:nvPr/>
        </p:nvSpPr>
        <p:spPr>
          <a:xfrm rot="18894942">
            <a:off x="3935759" y="1536894"/>
            <a:ext cx="3653869" cy="3653869"/>
          </a:xfrm>
          <a:prstGeom prst="pi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4134617" y="3277661"/>
            <a:ext cx="33193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Std" panose="03060802040607070404" pitchFamily="66" charset="0"/>
              </a:rPr>
              <a:t>Pasta, to je</a:t>
            </a:r>
          </a:p>
          <a:p>
            <a:r>
              <a:rPr lang="cs-CZ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Std" panose="03060802040607070404" pitchFamily="66" charset="0"/>
              </a:rPr>
              <a:t>     </a:t>
            </a:r>
            <a:r>
              <a:rPr lang="cs-CZ" sz="4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Std" panose="03060802040607070404" pitchFamily="66" charset="0"/>
              </a:rPr>
              <a:t>Panzani</a:t>
            </a:r>
            <a:r>
              <a:rPr lang="cs-CZ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ush Script Std" panose="03060802040607070404" pitchFamily="66" charset="0"/>
              </a:rPr>
              <a:t>!</a:t>
            </a:r>
            <a:endParaRPr lang="cs-CZ" sz="4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ush Script Std" panose="03060802040607070404" pitchFamily="66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9549595" y="5170714"/>
            <a:ext cx="1158473" cy="77678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14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1375" objId="16"/>
        <p14:triggerEvt type="onClick" time="4036" objId="16"/>
        <p14:triggerEvt type="onClick" time="6618" objId="1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rdce 2"/>
          <p:cNvSpPr/>
          <p:nvPr/>
        </p:nvSpPr>
        <p:spPr>
          <a:xfrm>
            <a:off x="4248023" y="2170323"/>
            <a:ext cx="2912942" cy="2633031"/>
          </a:xfrm>
          <a:prstGeom prst="hear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191525" y="3183874"/>
            <a:ext cx="5025937" cy="1428795"/>
          </a:xfrm>
          <a:custGeom>
            <a:avLst/>
            <a:gdLst>
              <a:gd name="connsiteX0" fmla="*/ 0 w 5607586"/>
              <a:gd name="connsiteY0" fmla="*/ 1151684 h 1919466"/>
              <a:gd name="connsiteX1" fmla="*/ 1035586 w 5607586"/>
              <a:gd name="connsiteY1" fmla="*/ 1162701 h 1919466"/>
              <a:gd name="connsiteX2" fmla="*/ 1277957 w 5607586"/>
              <a:gd name="connsiteY2" fmla="*/ 810161 h 1919466"/>
              <a:gd name="connsiteX3" fmla="*/ 1388125 w 5607586"/>
              <a:gd name="connsiteY3" fmla="*/ 1316937 h 1919466"/>
              <a:gd name="connsiteX4" fmla="*/ 1641513 w 5607586"/>
              <a:gd name="connsiteY4" fmla="*/ 567790 h 1919466"/>
              <a:gd name="connsiteX5" fmla="*/ 1817783 w 5607586"/>
              <a:gd name="connsiteY5" fmla="*/ 1118633 h 1919466"/>
              <a:gd name="connsiteX6" fmla="*/ 2049138 w 5607586"/>
              <a:gd name="connsiteY6" fmla="*/ 1889814 h 1919466"/>
              <a:gd name="connsiteX7" fmla="*/ 2489812 w 5607586"/>
              <a:gd name="connsiteY7" fmla="*/ 5930 h 1919466"/>
              <a:gd name="connsiteX8" fmla="*/ 2710150 w 5607586"/>
              <a:gd name="connsiteY8" fmla="*/ 1272869 h 1919466"/>
              <a:gd name="connsiteX9" fmla="*/ 3095740 w 5607586"/>
              <a:gd name="connsiteY9" fmla="*/ 622874 h 1919466"/>
              <a:gd name="connsiteX10" fmla="*/ 3316077 w 5607586"/>
              <a:gd name="connsiteY10" fmla="*/ 1680493 h 1919466"/>
              <a:gd name="connsiteX11" fmla="*/ 3668617 w 5607586"/>
              <a:gd name="connsiteY11" fmla="*/ 788127 h 1919466"/>
              <a:gd name="connsiteX12" fmla="*/ 3899971 w 5607586"/>
              <a:gd name="connsiteY12" fmla="*/ 1217785 h 1919466"/>
              <a:gd name="connsiteX13" fmla="*/ 4274545 w 5607586"/>
              <a:gd name="connsiteY13" fmla="*/ 821178 h 1919466"/>
              <a:gd name="connsiteX14" fmla="*/ 4450815 w 5607586"/>
              <a:gd name="connsiteY14" fmla="*/ 1162701 h 1919466"/>
              <a:gd name="connsiteX15" fmla="*/ 5607586 w 5607586"/>
              <a:gd name="connsiteY15" fmla="*/ 1173718 h 191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07586" h="1919466">
                <a:moveTo>
                  <a:pt x="0" y="1151684"/>
                </a:moveTo>
                <a:cubicBezTo>
                  <a:pt x="411296" y="1185652"/>
                  <a:pt x="822593" y="1219621"/>
                  <a:pt x="1035586" y="1162701"/>
                </a:cubicBezTo>
                <a:cubicBezTo>
                  <a:pt x="1248579" y="1105781"/>
                  <a:pt x="1219201" y="784455"/>
                  <a:pt x="1277957" y="810161"/>
                </a:cubicBezTo>
                <a:cubicBezTo>
                  <a:pt x="1336713" y="835867"/>
                  <a:pt x="1327532" y="1357332"/>
                  <a:pt x="1388125" y="1316937"/>
                </a:cubicBezTo>
                <a:cubicBezTo>
                  <a:pt x="1448718" y="1276542"/>
                  <a:pt x="1569903" y="600841"/>
                  <a:pt x="1641513" y="567790"/>
                </a:cubicBezTo>
                <a:cubicBezTo>
                  <a:pt x="1713123" y="534739"/>
                  <a:pt x="1749846" y="898296"/>
                  <a:pt x="1817783" y="1118633"/>
                </a:cubicBezTo>
                <a:cubicBezTo>
                  <a:pt x="1885721" y="1338970"/>
                  <a:pt x="1937133" y="2075264"/>
                  <a:pt x="2049138" y="1889814"/>
                </a:cubicBezTo>
                <a:cubicBezTo>
                  <a:pt x="2161143" y="1704364"/>
                  <a:pt x="2379643" y="108754"/>
                  <a:pt x="2489812" y="5930"/>
                </a:cubicBezTo>
                <a:cubicBezTo>
                  <a:pt x="2599981" y="-96894"/>
                  <a:pt x="2609162" y="1170045"/>
                  <a:pt x="2710150" y="1272869"/>
                </a:cubicBezTo>
                <a:cubicBezTo>
                  <a:pt x="2811138" y="1375693"/>
                  <a:pt x="2994752" y="554937"/>
                  <a:pt x="3095740" y="622874"/>
                </a:cubicBezTo>
                <a:cubicBezTo>
                  <a:pt x="3196728" y="690811"/>
                  <a:pt x="3220598" y="1652951"/>
                  <a:pt x="3316077" y="1680493"/>
                </a:cubicBezTo>
                <a:cubicBezTo>
                  <a:pt x="3411557" y="1708035"/>
                  <a:pt x="3571301" y="865245"/>
                  <a:pt x="3668617" y="788127"/>
                </a:cubicBezTo>
                <a:cubicBezTo>
                  <a:pt x="3765933" y="711009"/>
                  <a:pt x="3798983" y="1212277"/>
                  <a:pt x="3899971" y="1217785"/>
                </a:cubicBezTo>
                <a:cubicBezTo>
                  <a:pt x="4000959" y="1223293"/>
                  <a:pt x="4182738" y="830359"/>
                  <a:pt x="4274545" y="821178"/>
                </a:cubicBezTo>
                <a:cubicBezTo>
                  <a:pt x="4366352" y="811997"/>
                  <a:pt x="4228642" y="1103944"/>
                  <a:pt x="4450815" y="1162701"/>
                </a:cubicBezTo>
                <a:cubicBezTo>
                  <a:pt x="4672989" y="1221458"/>
                  <a:pt x="5140287" y="1197588"/>
                  <a:pt x="5607586" y="1173718"/>
                </a:cubicBezTo>
              </a:path>
            </a:pathLst>
          </a:custGeom>
          <a:noFill/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6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6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6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6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804" y="1608480"/>
            <a:ext cx="8077900" cy="3676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0230"/>
          <a:stretch/>
        </p:blipFill>
        <p:spPr>
          <a:xfrm>
            <a:off x="1650756" y="1195754"/>
            <a:ext cx="509224" cy="931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460" r="-4134"/>
          <a:stretch/>
        </p:blipFill>
        <p:spPr>
          <a:xfrm>
            <a:off x="10260621" y="4716339"/>
            <a:ext cx="474787" cy="849192"/>
          </a:xfrm>
          <a:prstGeom prst="rect">
            <a:avLst/>
          </a:prstGeom>
        </p:spPr>
      </p:pic>
      <p:pic>
        <p:nvPicPr>
          <p:cNvPr id="8" name="Picture 7" descr="glossy &lt;strong&gt;heart&lt;/strong&gt; - vector &lt;strong&gt;Clip Art&lt;/strong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85" y="2208694"/>
            <a:ext cx="615462" cy="59481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969098" y="3553694"/>
            <a:ext cx="359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636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9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311</TotalTime>
  <Words>45</Words>
  <Application>Microsoft Office PowerPoint</Application>
  <PresentationFormat>Širokoúhlá obrazovka</PresentationFormat>
  <Paragraphs>20</Paragraphs>
  <Slides>8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Brush Script Std</vt:lpstr>
      <vt:lpstr>Calibri</vt:lpstr>
      <vt:lpstr>Calibri Light</vt:lpstr>
      <vt:lpstr>Retrospect</vt:lpstr>
      <vt:lpstr>TRIKY V ANIMACÍCH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TRIKY V ANIMACÍCH</dc:title>
  <dc:creator>emabohdalova@seznam.cz</dc:creator>
  <cp:lastModifiedBy>Kristina Musilová</cp:lastModifiedBy>
  <cp:revision>25</cp:revision>
  <dcterms:created xsi:type="dcterms:W3CDTF">2017-03-03T08:58:37Z</dcterms:created>
  <dcterms:modified xsi:type="dcterms:W3CDTF">2017-03-06T15:54:38Z</dcterms:modified>
</cp:coreProperties>
</file>